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4"/>
  </p:notesMasterIdLst>
  <p:sldIdLst>
    <p:sldId id="256" r:id="rId5"/>
    <p:sldId id="286" r:id="rId6"/>
    <p:sldId id="260" r:id="rId7"/>
    <p:sldId id="258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72" r:id="rId17"/>
    <p:sldId id="273" r:id="rId18"/>
    <p:sldId id="274" r:id="rId19"/>
    <p:sldId id="275" r:id="rId20"/>
    <p:sldId id="278" r:id="rId21"/>
    <p:sldId id="280" r:id="rId22"/>
    <p:sldId id="28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735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3489"/>
    <a:srgbClr val="7376CE"/>
    <a:srgbClr val="105D90"/>
    <a:srgbClr val="000000"/>
    <a:srgbClr val="E6E6E6"/>
    <a:srgbClr val="105B8F"/>
    <a:srgbClr val="09162B"/>
    <a:srgbClr val="E9EE7C"/>
    <a:srgbClr val="CAE6F5"/>
    <a:srgbClr val="D1A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21" autoAdjust="0"/>
    <p:restoredTop sz="94658"/>
  </p:normalViewPr>
  <p:slideViewPr>
    <p:cSldViewPr snapToGrid="0" showGuides="1">
      <p:cViewPr>
        <p:scale>
          <a:sx n="88" d="100"/>
          <a:sy n="88" d="100"/>
        </p:scale>
        <p:origin x="184" y="776"/>
      </p:cViewPr>
      <p:guideLst>
        <p:guide orient="horz" pos="2115"/>
        <p:guide pos="735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981303-9560-4969-967E-C001F71B6873}" type="datetimeFigureOut">
              <a:rPr lang="en-ID" smtClean="0"/>
              <a:t>02/07/26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B15CB5-DD46-4950-8B93-65211B44C0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51858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B15CB5-DD46-4950-8B93-65211B44C0A2}" type="slidenum">
              <a:rPr lang="en-ID" smtClean="0"/>
              <a:t>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958683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B15CB5-DD46-4950-8B93-65211B44C0A2}" type="slidenum">
              <a:rPr lang="en-ID" smtClean="0"/>
              <a:t>14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66045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2">
            <a:extLst>
              <a:ext uri="{FF2B5EF4-FFF2-40B4-BE49-F238E27FC236}">
                <a16:creationId xmlns:a16="http://schemas.microsoft.com/office/drawing/2014/main" id="{7830672C-B1D1-0D1A-CBD5-AEC786B9F4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5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762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72137E-C9BA-3E7F-D56B-4CBF88B96F7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83685" y="710390"/>
            <a:ext cx="2013995" cy="2766349"/>
          </a:xfrm>
          <a:custGeom>
            <a:avLst/>
            <a:gdLst>
              <a:gd name="connsiteX0" fmla="*/ 335673 w 2013995"/>
              <a:gd name="connsiteY0" fmla="*/ 0 h 2766349"/>
              <a:gd name="connsiteX1" fmla="*/ 1678322 w 2013995"/>
              <a:gd name="connsiteY1" fmla="*/ 0 h 2766349"/>
              <a:gd name="connsiteX2" fmla="*/ 2013995 w 2013995"/>
              <a:gd name="connsiteY2" fmla="*/ 335673 h 2766349"/>
              <a:gd name="connsiteX3" fmla="*/ 2013995 w 2013995"/>
              <a:gd name="connsiteY3" fmla="*/ 2430676 h 2766349"/>
              <a:gd name="connsiteX4" fmla="*/ 1678322 w 2013995"/>
              <a:gd name="connsiteY4" fmla="*/ 2766349 h 2766349"/>
              <a:gd name="connsiteX5" fmla="*/ 335673 w 2013995"/>
              <a:gd name="connsiteY5" fmla="*/ 2766349 h 2766349"/>
              <a:gd name="connsiteX6" fmla="*/ 0 w 2013995"/>
              <a:gd name="connsiteY6" fmla="*/ 2430676 h 2766349"/>
              <a:gd name="connsiteX7" fmla="*/ 0 w 2013995"/>
              <a:gd name="connsiteY7" fmla="*/ 335673 h 2766349"/>
              <a:gd name="connsiteX8" fmla="*/ 335673 w 2013995"/>
              <a:gd name="connsiteY8" fmla="*/ 0 h 2766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3995" h="2766349">
                <a:moveTo>
                  <a:pt x="335673" y="0"/>
                </a:moveTo>
                <a:lnTo>
                  <a:pt x="1678322" y="0"/>
                </a:lnTo>
                <a:cubicBezTo>
                  <a:pt x="1863709" y="0"/>
                  <a:pt x="2013995" y="150286"/>
                  <a:pt x="2013995" y="335673"/>
                </a:cubicBezTo>
                <a:lnTo>
                  <a:pt x="2013995" y="2430676"/>
                </a:lnTo>
                <a:cubicBezTo>
                  <a:pt x="2013995" y="2616063"/>
                  <a:pt x="1863709" y="2766349"/>
                  <a:pt x="1678322" y="2766349"/>
                </a:cubicBezTo>
                <a:lnTo>
                  <a:pt x="335673" y="2766349"/>
                </a:lnTo>
                <a:cubicBezTo>
                  <a:pt x="150286" y="2766349"/>
                  <a:pt x="0" y="2616063"/>
                  <a:pt x="0" y="2430676"/>
                </a:cubicBezTo>
                <a:lnTo>
                  <a:pt x="0" y="335673"/>
                </a:lnTo>
                <a:cubicBezTo>
                  <a:pt x="0" y="150286"/>
                  <a:pt x="150286" y="0"/>
                  <a:pt x="33567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E54CDBC-7832-3632-532F-6BEE4A7DED3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274354" y="3381261"/>
            <a:ext cx="2013995" cy="2766349"/>
          </a:xfrm>
          <a:custGeom>
            <a:avLst/>
            <a:gdLst>
              <a:gd name="connsiteX0" fmla="*/ 335673 w 2013995"/>
              <a:gd name="connsiteY0" fmla="*/ 0 h 2766349"/>
              <a:gd name="connsiteX1" fmla="*/ 1678322 w 2013995"/>
              <a:gd name="connsiteY1" fmla="*/ 0 h 2766349"/>
              <a:gd name="connsiteX2" fmla="*/ 2013995 w 2013995"/>
              <a:gd name="connsiteY2" fmla="*/ 335673 h 2766349"/>
              <a:gd name="connsiteX3" fmla="*/ 2013995 w 2013995"/>
              <a:gd name="connsiteY3" fmla="*/ 2430676 h 2766349"/>
              <a:gd name="connsiteX4" fmla="*/ 1678322 w 2013995"/>
              <a:gd name="connsiteY4" fmla="*/ 2766349 h 2766349"/>
              <a:gd name="connsiteX5" fmla="*/ 335673 w 2013995"/>
              <a:gd name="connsiteY5" fmla="*/ 2766349 h 2766349"/>
              <a:gd name="connsiteX6" fmla="*/ 0 w 2013995"/>
              <a:gd name="connsiteY6" fmla="*/ 2430676 h 2766349"/>
              <a:gd name="connsiteX7" fmla="*/ 0 w 2013995"/>
              <a:gd name="connsiteY7" fmla="*/ 335673 h 2766349"/>
              <a:gd name="connsiteX8" fmla="*/ 335673 w 2013995"/>
              <a:gd name="connsiteY8" fmla="*/ 0 h 2766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3995" h="2766349">
                <a:moveTo>
                  <a:pt x="335673" y="0"/>
                </a:moveTo>
                <a:lnTo>
                  <a:pt x="1678322" y="0"/>
                </a:lnTo>
                <a:cubicBezTo>
                  <a:pt x="1863709" y="0"/>
                  <a:pt x="2013995" y="150286"/>
                  <a:pt x="2013995" y="335673"/>
                </a:cubicBezTo>
                <a:lnTo>
                  <a:pt x="2013995" y="2430676"/>
                </a:lnTo>
                <a:cubicBezTo>
                  <a:pt x="2013995" y="2616063"/>
                  <a:pt x="1863709" y="2766349"/>
                  <a:pt x="1678322" y="2766349"/>
                </a:cubicBezTo>
                <a:lnTo>
                  <a:pt x="335673" y="2766349"/>
                </a:lnTo>
                <a:cubicBezTo>
                  <a:pt x="150286" y="2766349"/>
                  <a:pt x="0" y="2616063"/>
                  <a:pt x="0" y="2430676"/>
                </a:cubicBezTo>
                <a:lnTo>
                  <a:pt x="0" y="335673"/>
                </a:lnTo>
                <a:cubicBezTo>
                  <a:pt x="0" y="150286"/>
                  <a:pt x="150286" y="0"/>
                  <a:pt x="33567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C5C2ED-6DA5-7EF9-3374-0C4F5AD813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471" t="7609" r="25774" b="10870"/>
          <a:stretch/>
        </p:blipFill>
        <p:spPr>
          <a:xfrm>
            <a:off x="0" y="0"/>
            <a:ext cx="9363075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550701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9360E13-53B3-00D2-66A1-C4068209E87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44450" y="732099"/>
            <a:ext cx="3646026" cy="2546430"/>
          </a:xfrm>
          <a:custGeom>
            <a:avLst/>
            <a:gdLst>
              <a:gd name="connsiteX0" fmla="*/ 424413 w 3646026"/>
              <a:gd name="connsiteY0" fmla="*/ 0 h 2546430"/>
              <a:gd name="connsiteX1" fmla="*/ 3221613 w 3646026"/>
              <a:gd name="connsiteY1" fmla="*/ 0 h 2546430"/>
              <a:gd name="connsiteX2" fmla="*/ 3646026 w 3646026"/>
              <a:gd name="connsiteY2" fmla="*/ 424413 h 2546430"/>
              <a:gd name="connsiteX3" fmla="*/ 3646026 w 3646026"/>
              <a:gd name="connsiteY3" fmla="*/ 2122017 h 2546430"/>
              <a:gd name="connsiteX4" fmla="*/ 3221613 w 3646026"/>
              <a:gd name="connsiteY4" fmla="*/ 2546430 h 2546430"/>
              <a:gd name="connsiteX5" fmla="*/ 424413 w 3646026"/>
              <a:gd name="connsiteY5" fmla="*/ 2546430 h 2546430"/>
              <a:gd name="connsiteX6" fmla="*/ 0 w 3646026"/>
              <a:gd name="connsiteY6" fmla="*/ 2122017 h 2546430"/>
              <a:gd name="connsiteX7" fmla="*/ 0 w 3646026"/>
              <a:gd name="connsiteY7" fmla="*/ 424413 h 2546430"/>
              <a:gd name="connsiteX8" fmla="*/ 424413 w 3646026"/>
              <a:gd name="connsiteY8" fmla="*/ 0 h 2546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46026" h="2546430">
                <a:moveTo>
                  <a:pt x="424413" y="0"/>
                </a:moveTo>
                <a:lnTo>
                  <a:pt x="3221613" y="0"/>
                </a:lnTo>
                <a:cubicBezTo>
                  <a:pt x="3456010" y="0"/>
                  <a:pt x="3646026" y="190016"/>
                  <a:pt x="3646026" y="424413"/>
                </a:cubicBezTo>
                <a:lnTo>
                  <a:pt x="3646026" y="2122017"/>
                </a:lnTo>
                <a:cubicBezTo>
                  <a:pt x="3646026" y="2356414"/>
                  <a:pt x="3456010" y="2546430"/>
                  <a:pt x="3221613" y="2546430"/>
                </a:cubicBezTo>
                <a:lnTo>
                  <a:pt x="424413" y="2546430"/>
                </a:lnTo>
                <a:cubicBezTo>
                  <a:pt x="190016" y="2546430"/>
                  <a:pt x="0" y="2356414"/>
                  <a:pt x="0" y="2122017"/>
                </a:cubicBezTo>
                <a:lnTo>
                  <a:pt x="0" y="424413"/>
                </a:lnTo>
                <a:cubicBezTo>
                  <a:pt x="0" y="190016"/>
                  <a:pt x="190016" y="0"/>
                  <a:pt x="42441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D589D42-AA20-4402-CD7A-E1999B0D82F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444450" y="3579470"/>
            <a:ext cx="3646026" cy="2546430"/>
          </a:xfrm>
          <a:custGeom>
            <a:avLst/>
            <a:gdLst>
              <a:gd name="connsiteX0" fmla="*/ 424413 w 3646026"/>
              <a:gd name="connsiteY0" fmla="*/ 0 h 2546430"/>
              <a:gd name="connsiteX1" fmla="*/ 3221613 w 3646026"/>
              <a:gd name="connsiteY1" fmla="*/ 0 h 2546430"/>
              <a:gd name="connsiteX2" fmla="*/ 3646026 w 3646026"/>
              <a:gd name="connsiteY2" fmla="*/ 424413 h 2546430"/>
              <a:gd name="connsiteX3" fmla="*/ 3646026 w 3646026"/>
              <a:gd name="connsiteY3" fmla="*/ 2122017 h 2546430"/>
              <a:gd name="connsiteX4" fmla="*/ 3221613 w 3646026"/>
              <a:gd name="connsiteY4" fmla="*/ 2546430 h 2546430"/>
              <a:gd name="connsiteX5" fmla="*/ 424413 w 3646026"/>
              <a:gd name="connsiteY5" fmla="*/ 2546430 h 2546430"/>
              <a:gd name="connsiteX6" fmla="*/ 0 w 3646026"/>
              <a:gd name="connsiteY6" fmla="*/ 2122017 h 2546430"/>
              <a:gd name="connsiteX7" fmla="*/ 0 w 3646026"/>
              <a:gd name="connsiteY7" fmla="*/ 424413 h 2546430"/>
              <a:gd name="connsiteX8" fmla="*/ 424413 w 3646026"/>
              <a:gd name="connsiteY8" fmla="*/ 0 h 2546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46026" h="2546430">
                <a:moveTo>
                  <a:pt x="424413" y="0"/>
                </a:moveTo>
                <a:lnTo>
                  <a:pt x="3221613" y="0"/>
                </a:lnTo>
                <a:cubicBezTo>
                  <a:pt x="3456010" y="0"/>
                  <a:pt x="3646026" y="190016"/>
                  <a:pt x="3646026" y="424413"/>
                </a:cubicBezTo>
                <a:lnTo>
                  <a:pt x="3646026" y="2122017"/>
                </a:lnTo>
                <a:cubicBezTo>
                  <a:pt x="3646026" y="2356414"/>
                  <a:pt x="3456010" y="2546430"/>
                  <a:pt x="3221613" y="2546430"/>
                </a:cubicBezTo>
                <a:lnTo>
                  <a:pt x="424413" y="2546430"/>
                </a:lnTo>
                <a:cubicBezTo>
                  <a:pt x="190016" y="2546430"/>
                  <a:pt x="0" y="2356414"/>
                  <a:pt x="0" y="2122017"/>
                </a:cubicBezTo>
                <a:lnTo>
                  <a:pt x="0" y="424413"/>
                </a:lnTo>
                <a:cubicBezTo>
                  <a:pt x="0" y="190016"/>
                  <a:pt x="190016" y="0"/>
                  <a:pt x="42441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E5A04F3-E09E-0D1F-5DB5-D655A5D901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207" t="16396" r="22667" b="16396"/>
          <a:stretch/>
        </p:blipFill>
        <p:spPr>
          <a:xfrm>
            <a:off x="1" y="0"/>
            <a:ext cx="8362949" cy="6858000"/>
          </a:xfrm>
          <a:custGeom>
            <a:avLst/>
            <a:gdLst>
              <a:gd name="connsiteX0" fmla="*/ 0 w 11229659"/>
              <a:gd name="connsiteY0" fmla="*/ 0 h 6858000"/>
              <a:gd name="connsiteX1" fmla="*/ 11229659 w 11229659"/>
              <a:gd name="connsiteY1" fmla="*/ 0 h 6858000"/>
              <a:gd name="connsiteX2" fmla="*/ 11229659 w 11229659"/>
              <a:gd name="connsiteY2" fmla="*/ 6858000 h 6858000"/>
              <a:gd name="connsiteX3" fmla="*/ 0 w 1122965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29659" h="6858000">
                <a:moveTo>
                  <a:pt x="0" y="0"/>
                </a:moveTo>
                <a:lnTo>
                  <a:pt x="11229659" y="0"/>
                </a:lnTo>
                <a:lnTo>
                  <a:pt x="11229659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2261614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6DFA76B-7197-A80F-0253-AE2E5F9F80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6922" y="3664484"/>
            <a:ext cx="2500132" cy="2267265"/>
          </a:xfrm>
          <a:custGeom>
            <a:avLst/>
            <a:gdLst>
              <a:gd name="connsiteX0" fmla="*/ 377885 w 2500132"/>
              <a:gd name="connsiteY0" fmla="*/ 0 h 2267265"/>
              <a:gd name="connsiteX1" fmla="*/ 2122247 w 2500132"/>
              <a:gd name="connsiteY1" fmla="*/ 0 h 2267265"/>
              <a:gd name="connsiteX2" fmla="*/ 2500132 w 2500132"/>
              <a:gd name="connsiteY2" fmla="*/ 377885 h 2267265"/>
              <a:gd name="connsiteX3" fmla="*/ 2500132 w 2500132"/>
              <a:gd name="connsiteY3" fmla="*/ 1889380 h 2267265"/>
              <a:gd name="connsiteX4" fmla="*/ 2122247 w 2500132"/>
              <a:gd name="connsiteY4" fmla="*/ 2267265 h 2267265"/>
              <a:gd name="connsiteX5" fmla="*/ 377885 w 2500132"/>
              <a:gd name="connsiteY5" fmla="*/ 2267265 h 2267265"/>
              <a:gd name="connsiteX6" fmla="*/ 0 w 2500132"/>
              <a:gd name="connsiteY6" fmla="*/ 1889380 h 2267265"/>
              <a:gd name="connsiteX7" fmla="*/ 0 w 2500132"/>
              <a:gd name="connsiteY7" fmla="*/ 377885 h 2267265"/>
              <a:gd name="connsiteX8" fmla="*/ 377885 w 2500132"/>
              <a:gd name="connsiteY8" fmla="*/ 0 h 2267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00132" h="2267265">
                <a:moveTo>
                  <a:pt x="377885" y="0"/>
                </a:moveTo>
                <a:lnTo>
                  <a:pt x="2122247" y="0"/>
                </a:lnTo>
                <a:cubicBezTo>
                  <a:pt x="2330947" y="0"/>
                  <a:pt x="2500132" y="169185"/>
                  <a:pt x="2500132" y="377885"/>
                </a:cubicBezTo>
                <a:lnTo>
                  <a:pt x="2500132" y="1889380"/>
                </a:lnTo>
                <a:cubicBezTo>
                  <a:pt x="2500132" y="2098080"/>
                  <a:pt x="2330947" y="2267265"/>
                  <a:pt x="2122247" y="2267265"/>
                </a:cubicBezTo>
                <a:lnTo>
                  <a:pt x="377885" y="2267265"/>
                </a:lnTo>
                <a:cubicBezTo>
                  <a:pt x="169185" y="2267265"/>
                  <a:pt x="0" y="2098080"/>
                  <a:pt x="0" y="1889380"/>
                </a:cubicBezTo>
                <a:lnTo>
                  <a:pt x="0" y="377885"/>
                </a:lnTo>
                <a:cubicBezTo>
                  <a:pt x="0" y="169185"/>
                  <a:pt x="169185" y="0"/>
                  <a:pt x="37788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F47D0DFE-D162-82CC-4B7D-568FD71C564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76264" y="3664484"/>
            <a:ext cx="2500132" cy="2267265"/>
          </a:xfrm>
          <a:custGeom>
            <a:avLst/>
            <a:gdLst>
              <a:gd name="connsiteX0" fmla="*/ 377885 w 2500132"/>
              <a:gd name="connsiteY0" fmla="*/ 0 h 2267265"/>
              <a:gd name="connsiteX1" fmla="*/ 2122247 w 2500132"/>
              <a:gd name="connsiteY1" fmla="*/ 0 h 2267265"/>
              <a:gd name="connsiteX2" fmla="*/ 2500132 w 2500132"/>
              <a:gd name="connsiteY2" fmla="*/ 377885 h 2267265"/>
              <a:gd name="connsiteX3" fmla="*/ 2500132 w 2500132"/>
              <a:gd name="connsiteY3" fmla="*/ 1889380 h 2267265"/>
              <a:gd name="connsiteX4" fmla="*/ 2122247 w 2500132"/>
              <a:gd name="connsiteY4" fmla="*/ 2267265 h 2267265"/>
              <a:gd name="connsiteX5" fmla="*/ 377885 w 2500132"/>
              <a:gd name="connsiteY5" fmla="*/ 2267265 h 2267265"/>
              <a:gd name="connsiteX6" fmla="*/ 0 w 2500132"/>
              <a:gd name="connsiteY6" fmla="*/ 1889380 h 2267265"/>
              <a:gd name="connsiteX7" fmla="*/ 0 w 2500132"/>
              <a:gd name="connsiteY7" fmla="*/ 377885 h 2267265"/>
              <a:gd name="connsiteX8" fmla="*/ 377885 w 2500132"/>
              <a:gd name="connsiteY8" fmla="*/ 0 h 2267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00132" h="2267265">
                <a:moveTo>
                  <a:pt x="377885" y="0"/>
                </a:moveTo>
                <a:lnTo>
                  <a:pt x="2122247" y="0"/>
                </a:lnTo>
                <a:cubicBezTo>
                  <a:pt x="2330947" y="0"/>
                  <a:pt x="2500132" y="169185"/>
                  <a:pt x="2500132" y="377885"/>
                </a:cubicBezTo>
                <a:lnTo>
                  <a:pt x="2500132" y="1889380"/>
                </a:lnTo>
                <a:cubicBezTo>
                  <a:pt x="2500132" y="2098080"/>
                  <a:pt x="2330947" y="2267265"/>
                  <a:pt x="2122247" y="2267265"/>
                </a:cubicBezTo>
                <a:lnTo>
                  <a:pt x="377885" y="2267265"/>
                </a:lnTo>
                <a:cubicBezTo>
                  <a:pt x="169185" y="2267265"/>
                  <a:pt x="0" y="2098080"/>
                  <a:pt x="0" y="1889380"/>
                </a:cubicBezTo>
                <a:lnTo>
                  <a:pt x="0" y="377885"/>
                </a:lnTo>
                <a:cubicBezTo>
                  <a:pt x="0" y="169185"/>
                  <a:pt x="169185" y="0"/>
                  <a:pt x="37788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D1053199-11F2-BC1F-249C-EAC7D0984E7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15606" y="3664484"/>
            <a:ext cx="2500132" cy="2267265"/>
          </a:xfrm>
          <a:custGeom>
            <a:avLst/>
            <a:gdLst>
              <a:gd name="connsiteX0" fmla="*/ 377885 w 2500132"/>
              <a:gd name="connsiteY0" fmla="*/ 0 h 2267265"/>
              <a:gd name="connsiteX1" fmla="*/ 2122247 w 2500132"/>
              <a:gd name="connsiteY1" fmla="*/ 0 h 2267265"/>
              <a:gd name="connsiteX2" fmla="*/ 2500132 w 2500132"/>
              <a:gd name="connsiteY2" fmla="*/ 377885 h 2267265"/>
              <a:gd name="connsiteX3" fmla="*/ 2500132 w 2500132"/>
              <a:gd name="connsiteY3" fmla="*/ 1889380 h 2267265"/>
              <a:gd name="connsiteX4" fmla="*/ 2122247 w 2500132"/>
              <a:gd name="connsiteY4" fmla="*/ 2267265 h 2267265"/>
              <a:gd name="connsiteX5" fmla="*/ 377885 w 2500132"/>
              <a:gd name="connsiteY5" fmla="*/ 2267265 h 2267265"/>
              <a:gd name="connsiteX6" fmla="*/ 0 w 2500132"/>
              <a:gd name="connsiteY6" fmla="*/ 1889380 h 2267265"/>
              <a:gd name="connsiteX7" fmla="*/ 0 w 2500132"/>
              <a:gd name="connsiteY7" fmla="*/ 377885 h 2267265"/>
              <a:gd name="connsiteX8" fmla="*/ 377885 w 2500132"/>
              <a:gd name="connsiteY8" fmla="*/ 0 h 2267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00132" h="2267265">
                <a:moveTo>
                  <a:pt x="377885" y="0"/>
                </a:moveTo>
                <a:lnTo>
                  <a:pt x="2122247" y="0"/>
                </a:lnTo>
                <a:cubicBezTo>
                  <a:pt x="2330947" y="0"/>
                  <a:pt x="2500132" y="169185"/>
                  <a:pt x="2500132" y="377885"/>
                </a:cubicBezTo>
                <a:lnTo>
                  <a:pt x="2500132" y="1889380"/>
                </a:lnTo>
                <a:cubicBezTo>
                  <a:pt x="2500132" y="2098080"/>
                  <a:pt x="2330947" y="2267265"/>
                  <a:pt x="2122247" y="2267265"/>
                </a:cubicBezTo>
                <a:lnTo>
                  <a:pt x="377885" y="2267265"/>
                </a:lnTo>
                <a:cubicBezTo>
                  <a:pt x="169185" y="2267265"/>
                  <a:pt x="0" y="2098080"/>
                  <a:pt x="0" y="1889380"/>
                </a:cubicBezTo>
                <a:lnTo>
                  <a:pt x="0" y="377885"/>
                </a:lnTo>
                <a:cubicBezTo>
                  <a:pt x="0" y="169185"/>
                  <a:pt x="169185" y="0"/>
                  <a:pt x="37788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DDE47828-2ADA-3821-DB3D-E3CDFECA86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4947" y="3664484"/>
            <a:ext cx="2500132" cy="2267265"/>
          </a:xfrm>
          <a:custGeom>
            <a:avLst/>
            <a:gdLst>
              <a:gd name="connsiteX0" fmla="*/ 377885 w 2500132"/>
              <a:gd name="connsiteY0" fmla="*/ 0 h 2267265"/>
              <a:gd name="connsiteX1" fmla="*/ 2122247 w 2500132"/>
              <a:gd name="connsiteY1" fmla="*/ 0 h 2267265"/>
              <a:gd name="connsiteX2" fmla="*/ 2500132 w 2500132"/>
              <a:gd name="connsiteY2" fmla="*/ 377885 h 2267265"/>
              <a:gd name="connsiteX3" fmla="*/ 2500132 w 2500132"/>
              <a:gd name="connsiteY3" fmla="*/ 1889380 h 2267265"/>
              <a:gd name="connsiteX4" fmla="*/ 2122247 w 2500132"/>
              <a:gd name="connsiteY4" fmla="*/ 2267265 h 2267265"/>
              <a:gd name="connsiteX5" fmla="*/ 377885 w 2500132"/>
              <a:gd name="connsiteY5" fmla="*/ 2267265 h 2267265"/>
              <a:gd name="connsiteX6" fmla="*/ 0 w 2500132"/>
              <a:gd name="connsiteY6" fmla="*/ 1889380 h 2267265"/>
              <a:gd name="connsiteX7" fmla="*/ 0 w 2500132"/>
              <a:gd name="connsiteY7" fmla="*/ 377885 h 2267265"/>
              <a:gd name="connsiteX8" fmla="*/ 377885 w 2500132"/>
              <a:gd name="connsiteY8" fmla="*/ 0 h 2267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00132" h="2267265">
                <a:moveTo>
                  <a:pt x="377885" y="0"/>
                </a:moveTo>
                <a:lnTo>
                  <a:pt x="2122247" y="0"/>
                </a:lnTo>
                <a:cubicBezTo>
                  <a:pt x="2330947" y="0"/>
                  <a:pt x="2500132" y="169185"/>
                  <a:pt x="2500132" y="377885"/>
                </a:cubicBezTo>
                <a:lnTo>
                  <a:pt x="2500132" y="1889380"/>
                </a:lnTo>
                <a:cubicBezTo>
                  <a:pt x="2500132" y="2098080"/>
                  <a:pt x="2330947" y="2267265"/>
                  <a:pt x="2122247" y="2267265"/>
                </a:cubicBezTo>
                <a:lnTo>
                  <a:pt x="377885" y="2267265"/>
                </a:lnTo>
                <a:cubicBezTo>
                  <a:pt x="169185" y="2267265"/>
                  <a:pt x="0" y="2098080"/>
                  <a:pt x="0" y="1889380"/>
                </a:cubicBezTo>
                <a:lnTo>
                  <a:pt x="0" y="377885"/>
                </a:lnTo>
                <a:cubicBezTo>
                  <a:pt x="0" y="169185"/>
                  <a:pt x="169185" y="0"/>
                  <a:pt x="37788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348020-5112-D68A-6CC7-3EB22117D1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63" t="13185" b="17917"/>
          <a:stretch>
            <a:fillRect/>
          </a:stretch>
        </p:blipFill>
        <p:spPr>
          <a:xfrm>
            <a:off x="-1606373" y="0"/>
            <a:ext cx="10561320" cy="6858000"/>
          </a:xfrm>
          <a:custGeom>
            <a:avLst/>
            <a:gdLst>
              <a:gd name="connsiteX0" fmla="*/ 0 w 10561320"/>
              <a:gd name="connsiteY0" fmla="*/ 0 h 6858000"/>
              <a:gd name="connsiteX1" fmla="*/ 10561320 w 10561320"/>
              <a:gd name="connsiteY1" fmla="*/ 0 h 6858000"/>
              <a:gd name="connsiteX2" fmla="*/ 10561320 w 10561320"/>
              <a:gd name="connsiteY2" fmla="*/ 6858000 h 6858000"/>
              <a:gd name="connsiteX3" fmla="*/ 0 w 1056132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61320" h="6858000">
                <a:moveTo>
                  <a:pt x="0" y="0"/>
                </a:moveTo>
                <a:lnTo>
                  <a:pt x="10561320" y="0"/>
                </a:lnTo>
                <a:lnTo>
                  <a:pt x="10561320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75520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714D6DD-14E5-6E35-0B95-5D79BC1B0A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703897" y="682905"/>
            <a:ext cx="2639027" cy="4044449"/>
          </a:xfrm>
          <a:custGeom>
            <a:avLst/>
            <a:gdLst>
              <a:gd name="connsiteX0" fmla="*/ 277810 w 2639027"/>
              <a:gd name="connsiteY0" fmla="*/ 0 h 4044449"/>
              <a:gd name="connsiteX1" fmla="*/ 2361217 w 2639027"/>
              <a:gd name="connsiteY1" fmla="*/ 0 h 4044449"/>
              <a:gd name="connsiteX2" fmla="*/ 2639027 w 2639027"/>
              <a:gd name="connsiteY2" fmla="*/ 277810 h 4044449"/>
              <a:gd name="connsiteX3" fmla="*/ 2639027 w 2639027"/>
              <a:gd name="connsiteY3" fmla="*/ 3766639 h 4044449"/>
              <a:gd name="connsiteX4" fmla="*/ 2361217 w 2639027"/>
              <a:gd name="connsiteY4" fmla="*/ 4044449 h 4044449"/>
              <a:gd name="connsiteX5" fmla="*/ 277810 w 2639027"/>
              <a:gd name="connsiteY5" fmla="*/ 4044449 h 4044449"/>
              <a:gd name="connsiteX6" fmla="*/ 0 w 2639027"/>
              <a:gd name="connsiteY6" fmla="*/ 3766639 h 4044449"/>
              <a:gd name="connsiteX7" fmla="*/ 0 w 2639027"/>
              <a:gd name="connsiteY7" fmla="*/ 277810 h 4044449"/>
              <a:gd name="connsiteX8" fmla="*/ 277810 w 2639027"/>
              <a:gd name="connsiteY8" fmla="*/ 0 h 404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39027" h="4044449">
                <a:moveTo>
                  <a:pt x="277810" y="0"/>
                </a:moveTo>
                <a:lnTo>
                  <a:pt x="2361217" y="0"/>
                </a:lnTo>
                <a:cubicBezTo>
                  <a:pt x="2514647" y="0"/>
                  <a:pt x="2639027" y="124380"/>
                  <a:pt x="2639027" y="277810"/>
                </a:cubicBezTo>
                <a:lnTo>
                  <a:pt x="2639027" y="3766639"/>
                </a:lnTo>
                <a:cubicBezTo>
                  <a:pt x="2639027" y="3920069"/>
                  <a:pt x="2514647" y="4044449"/>
                  <a:pt x="2361217" y="4044449"/>
                </a:cubicBezTo>
                <a:lnTo>
                  <a:pt x="277810" y="4044449"/>
                </a:lnTo>
                <a:cubicBezTo>
                  <a:pt x="124380" y="4044449"/>
                  <a:pt x="0" y="3920069"/>
                  <a:pt x="0" y="3766639"/>
                </a:cubicBezTo>
                <a:lnTo>
                  <a:pt x="0" y="277810"/>
                </a:lnTo>
                <a:cubicBezTo>
                  <a:pt x="0" y="124380"/>
                  <a:pt x="124380" y="0"/>
                  <a:pt x="27781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27054A8-FE3A-CF02-04E2-A3142B7433A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56525" y="2130646"/>
            <a:ext cx="2639027" cy="4044449"/>
          </a:xfrm>
          <a:custGeom>
            <a:avLst/>
            <a:gdLst>
              <a:gd name="connsiteX0" fmla="*/ 277810 w 2639027"/>
              <a:gd name="connsiteY0" fmla="*/ 0 h 4044449"/>
              <a:gd name="connsiteX1" fmla="*/ 2361217 w 2639027"/>
              <a:gd name="connsiteY1" fmla="*/ 0 h 4044449"/>
              <a:gd name="connsiteX2" fmla="*/ 2639027 w 2639027"/>
              <a:gd name="connsiteY2" fmla="*/ 277810 h 4044449"/>
              <a:gd name="connsiteX3" fmla="*/ 2639027 w 2639027"/>
              <a:gd name="connsiteY3" fmla="*/ 3766639 h 4044449"/>
              <a:gd name="connsiteX4" fmla="*/ 2361217 w 2639027"/>
              <a:gd name="connsiteY4" fmla="*/ 4044449 h 4044449"/>
              <a:gd name="connsiteX5" fmla="*/ 277810 w 2639027"/>
              <a:gd name="connsiteY5" fmla="*/ 4044449 h 4044449"/>
              <a:gd name="connsiteX6" fmla="*/ 0 w 2639027"/>
              <a:gd name="connsiteY6" fmla="*/ 3766639 h 4044449"/>
              <a:gd name="connsiteX7" fmla="*/ 0 w 2639027"/>
              <a:gd name="connsiteY7" fmla="*/ 277810 h 4044449"/>
              <a:gd name="connsiteX8" fmla="*/ 277810 w 2639027"/>
              <a:gd name="connsiteY8" fmla="*/ 0 h 404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39027" h="4044449">
                <a:moveTo>
                  <a:pt x="277810" y="0"/>
                </a:moveTo>
                <a:lnTo>
                  <a:pt x="2361217" y="0"/>
                </a:lnTo>
                <a:cubicBezTo>
                  <a:pt x="2514647" y="0"/>
                  <a:pt x="2639027" y="124380"/>
                  <a:pt x="2639027" y="277810"/>
                </a:cubicBezTo>
                <a:lnTo>
                  <a:pt x="2639027" y="3766639"/>
                </a:lnTo>
                <a:cubicBezTo>
                  <a:pt x="2639027" y="3920069"/>
                  <a:pt x="2514647" y="4044449"/>
                  <a:pt x="2361217" y="4044449"/>
                </a:cubicBezTo>
                <a:lnTo>
                  <a:pt x="277810" y="4044449"/>
                </a:lnTo>
                <a:cubicBezTo>
                  <a:pt x="124380" y="4044449"/>
                  <a:pt x="0" y="3920069"/>
                  <a:pt x="0" y="3766639"/>
                </a:cubicBezTo>
                <a:lnTo>
                  <a:pt x="0" y="277810"/>
                </a:lnTo>
                <a:cubicBezTo>
                  <a:pt x="0" y="124380"/>
                  <a:pt x="124380" y="0"/>
                  <a:pt x="27781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D76B7E-F5FD-635E-EA01-906F96CDD7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203" t="16810" b="16810"/>
          <a:stretch>
            <a:fillRect/>
          </a:stretch>
        </p:blipFill>
        <p:spPr>
          <a:xfrm>
            <a:off x="-3048000" y="0"/>
            <a:ext cx="11335475" cy="6858000"/>
          </a:xfrm>
          <a:custGeom>
            <a:avLst/>
            <a:gdLst>
              <a:gd name="connsiteX0" fmla="*/ 0 w 11335475"/>
              <a:gd name="connsiteY0" fmla="*/ 0 h 6858000"/>
              <a:gd name="connsiteX1" fmla="*/ 11335475 w 11335475"/>
              <a:gd name="connsiteY1" fmla="*/ 0 h 6858000"/>
              <a:gd name="connsiteX2" fmla="*/ 11335475 w 11335475"/>
              <a:gd name="connsiteY2" fmla="*/ 6858000 h 6858000"/>
              <a:gd name="connsiteX3" fmla="*/ 0 w 1133547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35475" h="6858000">
                <a:moveTo>
                  <a:pt x="0" y="0"/>
                </a:moveTo>
                <a:lnTo>
                  <a:pt x="11335475" y="0"/>
                </a:lnTo>
                <a:lnTo>
                  <a:pt x="1133547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278543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12DC189E-E9B4-E3D7-90BF-BA33CF139E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23732" y="2303363"/>
            <a:ext cx="2048719" cy="2743200"/>
          </a:xfrm>
          <a:custGeom>
            <a:avLst/>
            <a:gdLst>
              <a:gd name="connsiteX0" fmla="*/ 341460 w 2048719"/>
              <a:gd name="connsiteY0" fmla="*/ 0 h 2743200"/>
              <a:gd name="connsiteX1" fmla="*/ 1707259 w 2048719"/>
              <a:gd name="connsiteY1" fmla="*/ 0 h 2743200"/>
              <a:gd name="connsiteX2" fmla="*/ 2048719 w 2048719"/>
              <a:gd name="connsiteY2" fmla="*/ 341460 h 2743200"/>
              <a:gd name="connsiteX3" fmla="*/ 2048719 w 2048719"/>
              <a:gd name="connsiteY3" fmla="*/ 2401740 h 2743200"/>
              <a:gd name="connsiteX4" fmla="*/ 1707259 w 2048719"/>
              <a:gd name="connsiteY4" fmla="*/ 2743200 h 2743200"/>
              <a:gd name="connsiteX5" fmla="*/ 341460 w 2048719"/>
              <a:gd name="connsiteY5" fmla="*/ 2743200 h 2743200"/>
              <a:gd name="connsiteX6" fmla="*/ 0 w 2048719"/>
              <a:gd name="connsiteY6" fmla="*/ 2401740 h 2743200"/>
              <a:gd name="connsiteX7" fmla="*/ 0 w 2048719"/>
              <a:gd name="connsiteY7" fmla="*/ 341460 h 2743200"/>
              <a:gd name="connsiteX8" fmla="*/ 341460 w 2048719"/>
              <a:gd name="connsiteY8" fmla="*/ 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48719" h="2743200">
                <a:moveTo>
                  <a:pt x="341460" y="0"/>
                </a:moveTo>
                <a:lnTo>
                  <a:pt x="1707259" y="0"/>
                </a:lnTo>
                <a:cubicBezTo>
                  <a:pt x="1895842" y="0"/>
                  <a:pt x="2048719" y="152877"/>
                  <a:pt x="2048719" y="341460"/>
                </a:cubicBezTo>
                <a:lnTo>
                  <a:pt x="2048719" y="2401740"/>
                </a:lnTo>
                <a:cubicBezTo>
                  <a:pt x="2048719" y="2590323"/>
                  <a:pt x="1895842" y="2743200"/>
                  <a:pt x="1707259" y="2743200"/>
                </a:cubicBezTo>
                <a:lnTo>
                  <a:pt x="341460" y="2743200"/>
                </a:lnTo>
                <a:cubicBezTo>
                  <a:pt x="152877" y="2743200"/>
                  <a:pt x="0" y="2590323"/>
                  <a:pt x="0" y="2401740"/>
                </a:cubicBezTo>
                <a:lnTo>
                  <a:pt x="0" y="341460"/>
                </a:lnTo>
                <a:cubicBezTo>
                  <a:pt x="0" y="152877"/>
                  <a:pt x="152877" y="0"/>
                  <a:pt x="34146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7F779E3C-9967-E132-7F6B-CC81D94872D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080796" y="2303362"/>
            <a:ext cx="1516284" cy="1990846"/>
          </a:xfrm>
          <a:custGeom>
            <a:avLst/>
            <a:gdLst>
              <a:gd name="connsiteX0" fmla="*/ 252719 w 1516284"/>
              <a:gd name="connsiteY0" fmla="*/ 0 h 1990846"/>
              <a:gd name="connsiteX1" fmla="*/ 1263565 w 1516284"/>
              <a:gd name="connsiteY1" fmla="*/ 0 h 1990846"/>
              <a:gd name="connsiteX2" fmla="*/ 1516284 w 1516284"/>
              <a:gd name="connsiteY2" fmla="*/ 252719 h 1990846"/>
              <a:gd name="connsiteX3" fmla="*/ 1516284 w 1516284"/>
              <a:gd name="connsiteY3" fmla="*/ 1738127 h 1990846"/>
              <a:gd name="connsiteX4" fmla="*/ 1263565 w 1516284"/>
              <a:gd name="connsiteY4" fmla="*/ 1990846 h 1990846"/>
              <a:gd name="connsiteX5" fmla="*/ 252719 w 1516284"/>
              <a:gd name="connsiteY5" fmla="*/ 1990846 h 1990846"/>
              <a:gd name="connsiteX6" fmla="*/ 0 w 1516284"/>
              <a:gd name="connsiteY6" fmla="*/ 1738127 h 1990846"/>
              <a:gd name="connsiteX7" fmla="*/ 0 w 1516284"/>
              <a:gd name="connsiteY7" fmla="*/ 252719 h 1990846"/>
              <a:gd name="connsiteX8" fmla="*/ 252719 w 1516284"/>
              <a:gd name="connsiteY8" fmla="*/ 0 h 1990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16284" h="1990846">
                <a:moveTo>
                  <a:pt x="252719" y="0"/>
                </a:moveTo>
                <a:lnTo>
                  <a:pt x="1263565" y="0"/>
                </a:lnTo>
                <a:cubicBezTo>
                  <a:pt x="1403138" y="0"/>
                  <a:pt x="1516284" y="113146"/>
                  <a:pt x="1516284" y="252719"/>
                </a:cubicBezTo>
                <a:lnTo>
                  <a:pt x="1516284" y="1738127"/>
                </a:lnTo>
                <a:cubicBezTo>
                  <a:pt x="1516284" y="1877700"/>
                  <a:pt x="1403138" y="1990846"/>
                  <a:pt x="1263565" y="1990846"/>
                </a:cubicBezTo>
                <a:lnTo>
                  <a:pt x="252719" y="1990846"/>
                </a:lnTo>
                <a:cubicBezTo>
                  <a:pt x="113146" y="1990846"/>
                  <a:pt x="0" y="1877700"/>
                  <a:pt x="0" y="1738127"/>
                </a:cubicBezTo>
                <a:lnTo>
                  <a:pt x="0" y="252719"/>
                </a:lnTo>
                <a:cubicBezTo>
                  <a:pt x="0" y="113146"/>
                  <a:pt x="113146" y="0"/>
                  <a:pt x="25271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03040722-B1AF-9CDA-D395-84C63E2F3AA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080796" y="4479403"/>
            <a:ext cx="1516284" cy="1747777"/>
          </a:xfrm>
          <a:custGeom>
            <a:avLst/>
            <a:gdLst>
              <a:gd name="connsiteX0" fmla="*/ 252719 w 1516284"/>
              <a:gd name="connsiteY0" fmla="*/ 0 h 1747777"/>
              <a:gd name="connsiteX1" fmla="*/ 1263565 w 1516284"/>
              <a:gd name="connsiteY1" fmla="*/ 0 h 1747777"/>
              <a:gd name="connsiteX2" fmla="*/ 1516284 w 1516284"/>
              <a:gd name="connsiteY2" fmla="*/ 252719 h 1747777"/>
              <a:gd name="connsiteX3" fmla="*/ 1516284 w 1516284"/>
              <a:gd name="connsiteY3" fmla="*/ 1495058 h 1747777"/>
              <a:gd name="connsiteX4" fmla="*/ 1263565 w 1516284"/>
              <a:gd name="connsiteY4" fmla="*/ 1747777 h 1747777"/>
              <a:gd name="connsiteX5" fmla="*/ 252719 w 1516284"/>
              <a:gd name="connsiteY5" fmla="*/ 1747777 h 1747777"/>
              <a:gd name="connsiteX6" fmla="*/ 0 w 1516284"/>
              <a:gd name="connsiteY6" fmla="*/ 1495058 h 1747777"/>
              <a:gd name="connsiteX7" fmla="*/ 0 w 1516284"/>
              <a:gd name="connsiteY7" fmla="*/ 252719 h 1747777"/>
              <a:gd name="connsiteX8" fmla="*/ 252719 w 1516284"/>
              <a:gd name="connsiteY8" fmla="*/ 0 h 1747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16284" h="1747777">
                <a:moveTo>
                  <a:pt x="252719" y="0"/>
                </a:moveTo>
                <a:lnTo>
                  <a:pt x="1263565" y="0"/>
                </a:lnTo>
                <a:cubicBezTo>
                  <a:pt x="1403138" y="0"/>
                  <a:pt x="1516284" y="113146"/>
                  <a:pt x="1516284" y="252719"/>
                </a:cubicBezTo>
                <a:lnTo>
                  <a:pt x="1516284" y="1495058"/>
                </a:lnTo>
                <a:cubicBezTo>
                  <a:pt x="1516284" y="1634631"/>
                  <a:pt x="1403138" y="1747777"/>
                  <a:pt x="1263565" y="1747777"/>
                </a:cubicBezTo>
                <a:lnTo>
                  <a:pt x="252719" y="1747777"/>
                </a:lnTo>
                <a:cubicBezTo>
                  <a:pt x="113146" y="1747777"/>
                  <a:pt x="0" y="1634631"/>
                  <a:pt x="0" y="1495058"/>
                </a:cubicBezTo>
                <a:lnTo>
                  <a:pt x="0" y="252719"/>
                </a:lnTo>
                <a:cubicBezTo>
                  <a:pt x="0" y="113146"/>
                  <a:pt x="113146" y="0"/>
                  <a:pt x="25271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FB92AAE0-05D9-BDDD-D837-25C7D381281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62487" y="2303362"/>
            <a:ext cx="2048719" cy="1747777"/>
          </a:xfrm>
          <a:custGeom>
            <a:avLst/>
            <a:gdLst>
              <a:gd name="connsiteX0" fmla="*/ 291302 w 2048719"/>
              <a:gd name="connsiteY0" fmla="*/ 0 h 1747777"/>
              <a:gd name="connsiteX1" fmla="*/ 1757417 w 2048719"/>
              <a:gd name="connsiteY1" fmla="*/ 0 h 1747777"/>
              <a:gd name="connsiteX2" fmla="*/ 2048719 w 2048719"/>
              <a:gd name="connsiteY2" fmla="*/ 291302 h 1747777"/>
              <a:gd name="connsiteX3" fmla="*/ 2048719 w 2048719"/>
              <a:gd name="connsiteY3" fmla="*/ 1456475 h 1747777"/>
              <a:gd name="connsiteX4" fmla="*/ 1757417 w 2048719"/>
              <a:gd name="connsiteY4" fmla="*/ 1747777 h 1747777"/>
              <a:gd name="connsiteX5" fmla="*/ 291302 w 2048719"/>
              <a:gd name="connsiteY5" fmla="*/ 1747777 h 1747777"/>
              <a:gd name="connsiteX6" fmla="*/ 0 w 2048719"/>
              <a:gd name="connsiteY6" fmla="*/ 1456475 h 1747777"/>
              <a:gd name="connsiteX7" fmla="*/ 0 w 2048719"/>
              <a:gd name="connsiteY7" fmla="*/ 291302 h 1747777"/>
              <a:gd name="connsiteX8" fmla="*/ 291302 w 2048719"/>
              <a:gd name="connsiteY8" fmla="*/ 0 h 1747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48719" h="1747777">
                <a:moveTo>
                  <a:pt x="291302" y="0"/>
                </a:moveTo>
                <a:lnTo>
                  <a:pt x="1757417" y="0"/>
                </a:lnTo>
                <a:cubicBezTo>
                  <a:pt x="1918299" y="0"/>
                  <a:pt x="2048719" y="130420"/>
                  <a:pt x="2048719" y="291302"/>
                </a:cubicBezTo>
                <a:lnTo>
                  <a:pt x="2048719" y="1456475"/>
                </a:lnTo>
                <a:cubicBezTo>
                  <a:pt x="2048719" y="1617357"/>
                  <a:pt x="1918299" y="1747777"/>
                  <a:pt x="1757417" y="1747777"/>
                </a:cubicBezTo>
                <a:lnTo>
                  <a:pt x="291302" y="1747777"/>
                </a:lnTo>
                <a:cubicBezTo>
                  <a:pt x="130420" y="1747777"/>
                  <a:pt x="0" y="1617357"/>
                  <a:pt x="0" y="1456475"/>
                </a:cubicBezTo>
                <a:lnTo>
                  <a:pt x="0" y="291302"/>
                </a:lnTo>
                <a:cubicBezTo>
                  <a:pt x="0" y="130420"/>
                  <a:pt x="130420" y="0"/>
                  <a:pt x="29130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33954DF6-21DF-9CEB-5D6A-45FE59751A2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319550" y="2303362"/>
            <a:ext cx="2048719" cy="3923818"/>
          </a:xfrm>
          <a:custGeom>
            <a:avLst/>
            <a:gdLst>
              <a:gd name="connsiteX0" fmla="*/ 341460 w 2048719"/>
              <a:gd name="connsiteY0" fmla="*/ 0 h 3923818"/>
              <a:gd name="connsiteX1" fmla="*/ 1707259 w 2048719"/>
              <a:gd name="connsiteY1" fmla="*/ 0 h 3923818"/>
              <a:gd name="connsiteX2" fmla="*/ 2048719 w 2048719"/>
              <a:gd name="connsiteY2" fmla="*/ 341460 h 3923818"/>
              <a:gd name="connsiteX3" fmla="*/ 2048719 w 2048719"/>
              <a:gd name="connsiteY3" fmla="*/ 3582358 h 3923818"/>
              <a:gd name="connsiteX4" fmla="*/ 1707259 w 2048719"/>
              <a:gd name="connsiteY4" fmla="*/ 3923818 h 3923818"/>
              <a:gd name="connsiteX5" fmla="*/ 341460 w 2048719"/>
              <a:gd name="connsiteY5" fmla="*/ 3923818 h 3923818"/>
              <a:gd name="connsiteX6" fmla="*/ 0 w 2048719"/>
              <a:gd name="connsiteY6" fmla="*/ 3582358 h 3923818"/>
              <a:gd name="connsiteX7" fmla="*/ 0 w 2048719"/>
              <a:gd name="connsiteY7" fmla="*/ 341460 h 3923818"/>
              <a:gd name="connsiteX8" fmla="*/ 341460 w 2048719"/>
              <a:gd name="connsiteY8" fmla="*/ 0 h 3923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48719" h="3923818">
                <a:moveTo>
                  <a:pt x="341460" y="0"/>
                </a:moveTo>
                <a:lnTo>
                  <a:pt x="1707259" y="0"/>
                </a:lnTo>
                <a:cubicBezTo>
                  <a:pt x="1895842" y="0"/>
                  <a:pt x="2048719" y="152877"/>
                  <a:pt x="2048719" y="341460"/>
                </a:cubicBezTo>
                <a:lnTo>
                  <a:pt x="2048719" y="3582358"/>
                </a:lnTo>
                <a:cubicBezTo>
                  <a:pt x="2048719" y="3770941"/>
                  <a:pt x="1895842" y="3923818"/>
                  <a:pt x="1707259" y="3923818"/>
                </a:cubicBezTo>
                <a:lnTo>
                  <a:pt x="341460" y="3923818"/>
                </a:lnTo>
                <a:cubicBezTo>
                  <a:pt x="152877" y="3923818"/>
                  <a:pt x="0" y="3770941"/>
                  <a:pt x="0" y="3582358"/>
                </a:cubicBezTo>
                <a:lnTo>
                  <a:pt x="0" y="341460"/>
                </a:lnTo>
                <a:cubicBezTo>
                  <a:pt x="0" y="152877"/>
                  <a:pt x="152877" y="0"/>
                  <a:pt x="34146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6BEE7C80-B683-B0D8-F99A-EE29BC92EAA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805424" y="2303362"/>
            <a:ext cx="2048719" cy="3923818"/>
          </a:xfrm>
          <a:custGeom>
            <a:avLst/>
            <a:gdLst>
              <a:gd name="connsiteX0" fmla="*/ 341460 w 2048719"/>
              <a:gd name="connsiteY0" fmla="*/ 0 h 3923818"/>
              <a:gd name="connsiteX1" fmla="*/ 1707259 w 2048719"/>
              <a:gd name="connsiteY1" fmla="*/ 0 h 3923818"/>
              <a:gd name="connsiteX2" fmla="*/ 2048719 w 2048719"/>
              <a:gd name="connsiteY2" fmla="*/ 341460 h 3923818"/>
              <a:gd name="connsiteX3" fmla="*/ 2048719 w 2048719"/>
              <a:gd name="connsiteY3" fmla="*/ 3582358 h 3923818"/>
              <a:gd name="connsiteX4" fmla="*/ 1707259 w 2048719"/>
              <a:gd name="connsiteY4" fmla="*/ 3923818 h 3923818"/>
              <a:gd name="connsiteX5" fmla="*/ 341460 w 2048719"/>
              <a:gd name="connsiteY5" fmla="*/ 3923818 h 3923818"/>
              <a:gd name="connsiteX6" fmla="*/ 0 w 2048719"/>
              <a:gd name="connsiteY6" fmla="*/ 3582358 h 3923818"/>
              <a:gd name="connsiteX7" fmla="*/ 0 w 2048719"/>
              <a:gd name="connsiteY7" fmla="*/ 341460 h 3923818"/>
              <a:gd name="connsiteX8" fmla="*/ 341460 w 2048719"/>
              <a:gd name="connsiteY8" fmla="*/ 0 h 3923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48719" h="3923818">
                <a:moveTo>
                  <a:pt x="341460" y="0"/>
                </a:moveTo>
                <a:lnTo>
                  <a:pt x="1707259" y="0"/>
                </a:lnTo>
                <a:cubicBezTo>
                  <a:pt x="1895842" y="0"/>
                  <a:pt x="2048719" y="152877"/>
                  <a:pt x="2048719" y="341460"/>
                </a:cubicBezTo>
                <a:lnTo>
                  <a:pt x="2048719" y="3582358"/>
                </a:lnTo>
                <a:cubicBezTo>
                  <a:pt x="2048719" y="3770941"/>
                  <a:pt x="1895842" y="3923818"/>
                  <a:pt x="1707259" y="3923818"/>
                </a:cubicBezTo>
                <a:lnTo>
                  <a:pt x="341460" y="3923818"/>
                </a:lnTo>
                <a:cubicBezTo>
                  <a:pt x="152877" y="3923818"/>
                  <a:pt x="0" y="3770941"/>
                  <a:pt x="0" y="3582358"/>
                </a:cubicBezTo>
                <a:lnTo>
                  <a:pt x="0" y="341460"/>
                </a:lnTo>
                <a:cubicBezTo>
                  <a:pt x="0" y="152877"/>
                  <a:pt x="152877" y="0"/>
                  <a:pt x="34146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C218DA-166B-C6EA-5A31-8B9A23C9BA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85" t="10720" b="18338"/>
          <a:stretch>
            <a:fillRect/>
          </a:stretch>
        </p:blipFill>
        <p:spPr>
          <a:xfrm>
            <a:off x="-2860592" y="0"/>
            <a:ext cx="11971798" cy="6858000"/>
          </a:xfrm>
          <a:custGeom>
            <a:avLst/>
            <a:gdLst>
              <a:gd name="connsiteX0" fmla="*/ 0 w 11971798"/>
              <a:gd name="connsiteY0" fmla="*/ 0 h 6858000"/>
              <a:gd name="connsiteX1" fmla="*/ 11971798 w 11971798"/>
              <a:gd name="connsiteY1" fmla="*/ 0 h 6858000"/>
              <a:gd name="connsiteX2" fmla="*/ 11971798 w 11971798"/>
              <a:gd name="connsiteY2" fmla="*/ 6858000 h 6858000"/>
              <a:gd name="connsiteX3" fmla="*/ 0 w 1197179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71798" h="6858000">
                <a:moveTo>
                  <a:pt x="0" y="0"/>
                </a:moveTo>
                <a:lnTo>
                  <a:pt x="11971798" y="0"/>
                </a:lnTo>
                <a:lnTo>
                  <a:pt x="11971798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098099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5A532D4-0F5A-F64C-308E-68C16384663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74825" y="703162"/>
            <a:ext cx="2717057" cy="5451676"/>
          </a:xfrm>
          <a:custGeom>
            <a:avLst/>
            <a:gdLst>
              <a:gd name="connsiteX0" fmla="*/ 452852 w 2717057"/>
              <a:gd name="connsiteY0" fmla="*/ 0 h 5451676"/>
              <a:gd name="connsiteX1" fmla="*/ 2264205 w 2717057"/>
              <a:gd name="connsiteY1" fmla="*/ 0 h 5451676"/>
              <a:gd name="connsiteX2" fmla="*/ 2717057 w 2717057"/>
              <a:gd name="connsiteY2" fmla="*/ 452852 h 5451676"/>
              <a:gd name="connsiteX3" fmla="*/ 2717057 w 2717057"/>
              <a:gd name="connsiteY3" fmla="*/ 4998824 h 5451676"/>
              <a:gd name="connsiteX4" fmla="*/ 2264205 w 2717057"/>
              <a:gd name="connsiteY4" fmla="*/ 5451676 h 5451676"/>
              <a:gd name="connsiteX5" fmla="*/ 452852 w 2717057"/>
              <a:gd name="connsiteY5" fmla="*/ 5451676 h 5451676"/>
              <a:gd name="connsiteX6" fmla="*/ 0 w 2717057"/>
              <a:gd name="connsiteY6" fmla="*/ 4998824 h 5451676"/>
              <a:gd name="connsiteX7" fmla="*/ 0 w 2717057"/>
              <a:gd name="connsiteY7" fmla="*/ 452852 h 5451676"/>
              <a:gd name="connsiteX8" fmla="*/ 452852 w 2717057"/>
              <a:gd name="connsiteY8" fmla="*/ 0 h 5451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17057" h="5451676">
                <a:moveTo>
                  <a:pt x="452852" y="0"/>
                </a:moveTo>
                <a:lnTo>
                  <a:pt x="2264205" y="0"/>
                </a:lnTo>
                <a:cubicBezTo>
                  <a:pt x="2514308" y="0"/>
                  <a:pt x="2717057" y="202749"/>
                  <a:pt x="2717057" y="452852"/>
                </a:cubicBezTo>
                <a:lnTo>
                  <a:pt x="2717057" y="4998824"/>
                </a:lnTo>
                <a:cubicBezTo>
                  <a:pt x="2717057" y="5248927"/>
                  <a:pt x="2514308" y="5451676"/>
                  <a:pt x="2264205" y="5451676"/>
                </a:cubicBezTo>
                <a:lnTo>
                  <a:pt x="452852" y="5451676"/>
                </a:lnTo>
                <a:cubicBezTo>
                  <a:pt x="202749" y="5451676"/>
                  <a:pt x="0" y="5248927"/>
                  <a:pt x="0" y="4998824"/>
                </a:cubicBezTo>
                <a:lnTo>
                  <a:pt x="0" y="452852"/>
                </a:lnTo>
                <a:cubicBezTo>
                  <a:pt x="0" y="202749"/>
                  <a:pt x="202749" y="0"/>
                  <a:pt x="45285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878D216-ACC5-2780-66CC-DEC2DB79905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391645" y="703162"/>
            <a:ext cx="1524865" cy="5451676"/>
          </a:xfrm>
          <a:custGeom>
            <a:avLst/>
            <a:gdLst>
              <a:gd name="connsiteX0" fmla="*/ 254149 w 1524865"/>
              <a:gd name="connsiteY0" fmla="*/ 0 h 5451676"/>
              <a:gd name="connsiteX1" fmla="*/ 1270716 w 1524865"/>
              <a:gd name="connsiteY1" fmla="*/ 0 h 5451676"/>
              <a:gd name="connsiteX2" fmla="*/ 1524865 w 1524865"/>
              <a:gd name="connsiteY2" fmla="*/ 254149 h 5451676"/>
              <a:gd name="connsiteX3" fmla="*/ 1524865 w 1524865"/>
              <a:gd name="connsiteY3" fmla="*/ 5197527 h 5451676"/>
              <a:gd name="connsiteX4" fmla="*/ 1270716 w 1524865"/>
              <a:gd name="connsiteY4" fmla="*/ 5451676 h 5451676"/>
              <a:gd name="connsiteX5" fmla="*/ 254149 w 1524865"/>
              <a:gd name="connsiteY5" fmla="*/ 5451676 h 5451676"/>
              <a:gd name="connsiteX6" fmla="*/ 0 w 1524865"/>
              <a:gd name="connsiteY6" fmla="*/ 5197527 h 5451676"/>
              <a:gd name="connsiteX7" fmla="*/ 0 w 1524865"/>
              <a:gd name="connsiteY7" fmla="*/ 254149 h 5451676"/>
              <a:gd name="connsiteX8" fmla="*/ 254149 w 1524865"/>
              <a:gd name="connsiteY8" fmla="*/ 0 h 5451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24865" h="5451676">
                <a:moveTo>
                  <a:pt x="254149" y="0"/>
                </a:moveTo>
                <a:lnTo>
                  <a:pt x="1270716" y="0"/>
                </a:lnTo>
                <a:cubicBezTo>
                  <a:pt x="1411079" y="0"/>
                  <a:pt x="1524865" y="113786"/>
                  <a:pt x="1524865" y="254149"/>
                </a:cubicBezTo>
                <a:lnTo>
                  <a:pt x="1524865" y="5197527"/>
                </a:lnTo>
                <a:cubicBezTo>
                  <a:pt x="1524865" y="5337890"/>
                  <a:pt x="1411079" y="5451676"/>
                  <a:pt x="1270716" y="5451676"/>
                </a:cubicBezTo>
                <a:lnTo>
                  <a:pt x="254149" y="5451676"/>
                </a:lnTo>
                <a:cubicBezTo>
                  <a:pt x="113786" y="5451676"/>
                  <a:pt x="0" y="5337890"/>
                  <a:pt x="0" y="5197527"/>
                </a:cubicBezTo>
                <a:lnTo>
                  <a:pt x="0" y="254149"/>
                </a:lnTo>
                <a:cubicBezTo>
                  <a:pt x="0" y="113786"/>
                  <a:pt x="113786" y="0"/>
                  <a:pt x="25414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9C4AF60D-8259-5A9F-1164-1AD01DB32B5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116273" y="703162"/>
            <a:ext cx="1524865" cy="5451676"/>
          </a:xfrm>
          <a:custGeom>
            <a:avLst/>
            <a:gdLst>
              <a:gd name="connsiteX0" fmla="*/ 254149 w 1524865"/>
              <a:gd name="connsiteY0" fmla="*/ 0 h 5451676"/>
              <a:gd name="connsiteX1" fmla="*/ 1270716 w 1524865"/>
              <a:gd name="connsiteY1" fmla="*/ 0 h 5451676"/>
              <a:gd name="connsiteX2" fmla="*/ 1524865 w 1524865"/>
              <a:gd name="connsiteY2" fmla="*/ 254149 h 5451676"/>
              <a:gd name="connsiteX3" fmla="*/ 1524865 w 1524865"/>
              <a:gd name="connsiteY3" fmla="*/ 5197527 h 5451676"/>
              <a:gd name="connsiteX4" fmla="*/ 1270716 w 1524865"/>
              <a:gd name="connsiteY4" fmla="*/ 5451676 h 5451676"/>
              <a:gd name="connsiteX5" fmla="*/ 254149 w 1524865"/>
              <a:gd name="connsiteY5" fmla="*/ 5451676 h 5451676"/>
              <a:gd name="connsiteX6" fmla="*/ 0 w 1524865"/>
              <a:gd name="connsiteY6" fmla="*/ 5197527 h 5451676"/>
              <a:gd name="connsiteX7" fmla="*/ 0 w 1524865"/>
              <a:gd name="connsiteY7" fmla="*/ 254149 h 5451676"/>
              <a:gd name="connsiteX8" fmla="*/ 254149 w 1524865"/>
              <a:gd name="connsiteY8" fmla="*/ 0 h 5451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24865" h="5451676">
                <a:moveTo>
                  <a:pt x="254149" y="0"/>
                </a:moveTo>
                <a:lnTo>
                  <a:pt x="1270716" y="0"/>
                </a:lnTo>
                <a:cubicBezTo>
                  <a:pt x="1411079" y="0"/>
                  <a:pt x="1524865" y="113786"/>
                  <a:pt x="1524865" y="254149"/>
                </a:cubicBezTo>
                <a:lnTo>
                  <a:pt x="1524865" y="5197527"/>
                </a:lnTo>
                <a:cubicBezTo>
                  <a:pt x="1524865" y="5337890"/>
                  <a:pt x="1411079" y="5451676"/>
                  <a:pt x="1270716" y="5451676"/>
                </a:cubicBezTo>
                <a:lnTo>
                  <a:pt x="254149" y="5451676"/>
                </a:lnTo>
                <a:cubicBezTo>
                  <a:pt x="113786" y="5451676"/>
                  <a:pt x="0" y="5337890"/>
                  <a:pt x="0" y="5197527"/>
                </a:cubicBezTo>
                <a:lnTo>
                  <a:pt x="0" y="254149"/>
                </a:lnTo>
                <a:cubicBezTo>
                  <a:pt x="0" y="113786"/>
                  <a:pt x="113786" y="0"/>
                  <a:pt x="25414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0849AB-FEF6-1B27-31FE-ADC5CDC89B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924" t="17489" b="14383"/>
          <a:stretch>
            <a:fillRect/>
          </a:stretch>
        </p:blipFill>
        <p:spPr>
          <a:xfrm>
            <a:off x="0" y="0"/>
            <a:ext cx="9738360" cy="6858000"/>
          </a:xfrm>
          <a:custGeom>
            <a:avLst/>
            <a:gdLst>
              <a:gd name="connsiteX0" fmla="*/ 0 w 9738360"/>
              <a:gd name="connsiteY0" fmla="*/ 0 h 6858000"/>
              <a:gd name="connsiteX1" fmla="*/ 9738360 w 9738360"/>
              <a:gd name="connsiteY1" fmla="*/ 0 h 6858000"/>
              <a:gd name="connsiteX2" fmla="*/ 9738360 w 9738360"/>
              <a:gd name="connsiteY2" fmla="*/ 6858000 h 6858000"/>
              <a:gd name="connsiteX3" fmla="*/ 0 w 973836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38360" h="6858000">
                <a:moveTo>
                  <a:pt x="0" y="0"/>
                </a:moveTo>
                <a:lnTo>
                  <a:pt x="9738360" y="0"/>
                </a:lnTo>
                <a:lnTo>
                  <a:pt x="9738360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472502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17B8E0C-BE60-6820-E808-47B4B0A5511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23707" y="549277"/>
            <a:ext cx="5217431" cy="3295968"/>
          </a:xfrm>
          <a:custGeom>
            <a:avLst/>
            <a:gdLst>
              <a:gd name="connsiteX0" fmla="*/ 549339 w 5217431"/>
              <a:gd name="connsiteY0" fmla="*/ 0 h 3295968"/>
              <a:gd name="connsiteX1" fmla="*/ 4668092 w 5217431"/>
              <a:gd name="connsiteY1" fmla="*/ 0 h 3295968"/>
              <a:gd name="connsiteX2" fmla="*/ 5217431 w 5217431"/>
              <a:gd name="connsiteY2" fmla="*/ 549339 h 3295968"/>
              <a:gd name="connsiteX3" fmla="*/ 5217431 w 5217431"/>
              <a:gd name="connsiteY3" fmla="*/ 2746629 h 3295968"/>
              <a:gd name="connsiteX4" fmla="*/ 4668092 w 5217431"/>
              <a:gd name="connsiteY4" fmla="*/ 3295968 h 3295968"/>
              <a:gd name="connsiteX5" fmla="*/ 549339 w 5217431"/>
              <a:gd name="connsiteY5" fmla="*/ 3295968 h 3295968"/>
              <a:gd name="connsiteX6" fmla="*/ 0 w 5217431"/>
              <a:gd name="connsiteY6" fmla="*/ 2746629 h 3295968"/>
              <a:gd name="connsiteX7" fmla="*/ 0 w 5217431"/>
              <a:gd name="connsiteY7" fmla="*/ 549339 h 3295968"/>
              <a:gd name="connsiteX8" fmla="*/ 549339 w 5217431"/>
              <a:gd name="connsiteY8" fmla="*/ 0 h 3295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17431" h="3295968">
                <a:moveTo>
                  <a:pt x="549339" y="0"/>
                </a:moveTo>
                <a:lnTo>
                  <a:pt x="4668092" y="0"/>
                </a:lnTo>
                <a:cubicBezTo>
                  <a:pt x="4971484" y="0"/>
                  <a:pt x="5217431" y="245947"/>
                  <a:pt x="5217431" y="549339"/>
                </a:cubicBezTo>
                <a:lnTo>
                  <a:pt x="5217431" y="2746629"/>
                </a:lnTo>
                <a:cubicBezTo>
                  <a:pt x="5217431" y="3050021"/>
                  <a:pt x="4971484" y="3295968"/>
                  <a:pt x="4668092" y="3295968"/>
                </a:cubicBezTo>
                <a:lnTo>
                  <a:pt x="549339" y="3295968"/>
                </a:lnTo>
                <a:cubicBezTo>
                  <a:pt x="245947" y="3295968"/>
                  <a:pt x="0" y="3050021"/>
                  <a:pt x="0" y="2746629"/>
                </a:cubicBezTo>
                <a:lnTo>
                  <a:pt x="0" y="549339"/>
                </a:lnTo>
                <a:cubicBezTo>
                  <a:pt x="0" y="245947"/>
                  <a:pt x="245947" y="0"/>
                  <a:pt x="5493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7D76590-ACB0-EF80-4216-0475F37407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97" t="12712" b="16356"/>
          <a:stretch>
            <a:fillRect/>
          </a:stretch>
        </p:blipFill>
        <p:spPr>
          <a:xfrm>
            <a:off x="0" y="0"/>
            <a:ext cx="7848600" cy="6858000"/>
          </a:xfrm>
          <a:custGeom>
            <a:avLst/>
            <a:gdLst>
              <a:gd name="connsiteX0" fmla="*/ 0 w 7848600"/>
              <a:gd name="connsiteY0" fmla="*/ 0 h 6858000"/>
              <a:gd name="connsiteX1" fmla="*/ 7848600 w 7848600"/>
              <a:gd name="connsiteY1" fmla="*/ 0 h 6858000"/>
              <a:gd name="connsiteX2" fmla="*/ 7848600 w 7848600"/>
              <a:gd name="connsiteY2" fmla="*/ 6858000 h 6858000"/>
              <a:gd name="connsiteX3" fmla="*/ 0 w 78486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48600" h="6858000">
                <a:moveTo>
                  <a:pt x="0" y="0"/>
                </a:moveTo>
                <a:lnTo>
                  <a:pt x="7848600" y="0"/>
                </a:lnTo>
                <a:lnTo>
                  <a:pt x="78486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F10A368-19E9-6CB6-0AE1-DD89EEA8228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55575" y="4254282"/>
            <a:ext cx="552164" cy="552348"/>
          </a:xfrm>
          <a:custGeom>
            <a:avLst/>
            <a:gdLst>
              <a:gd name="connsiteX0" fmla="*/ 276082 w 552164"/>
              <a:gd name="connsiteY0" fmla="*/ 0 h 552348"/>
              <a:gd name="connsiteX1" fmla="*/ 552164 w 552164"/>
              <a:gd name="connsiteY1" fmla="*/ 276174 h 552348"/>
              <a:gd name="connsiteX2" fmla="*/ 276082 w 552164"/>
              <a:gd name="connsiteY2" fmla="*/ 552348 h 552348"/>
              <a:gd name="connsiteX3" fmla="*/ 0 w 552164"/>
              <a:gd name="connsiteY3" fmla="*/ 276174 h 552348"/>
              <a:gd name="connsiteX4" fmla="*/ 276082 w 552164"/>
              <a:gd name="connsiteY4" fmla="*/ 0 h 55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2164" h="552348">
                <a:moveTo>
                  <a:pt x="276082" y="0"/>
                </a:moveTo>
                <a:cubicBezTo>
                  <a:pt x="428558" y="0"/>
                  <a:pt x="552164" y="123647"/>
                  <a:pt x="552164" y="276174"/>
                </a:cubicBezTo>
                <a:cubicBezTo>
                  <a:pt x="552164" y="428701"/>
                  <a:pt x="428558" y="552348"/>
                  <a:pt x="276082" y="552348"/>
                </a:cubicBezTo>
                <a:cubicBezTo>
                  <a:pt x="123606" y="552348"/>
                  <a:pt x="0" y="428701"/>
                  <a:pt x="0" y="276174"/>
                </a:cubicBezTo>
                <a:cubicBezTo>
                  <a:pt x="0" y="123647"/>
                  <a:pt x="123606" y="0"/>
                  <a:pt x="27608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F37E17C-A6F2-15DB-A949-5C1C691065E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477808" y="4254282"/>
            <a:ext cx="552164" cy="552348"/>
          </a:xfrm>
          <a:custGeom>
            <a:avLst/>
            <a:gdLst>
              <a:gd name="connsiteX0" fmla="*/ 276082 w 552164"/>
              <a:gd name="connsiteY0" fmla="*/ 0 h 552348"/>
              <a:gd name="connsiteX1" fmla="*/ 552164 w 552164"/>
              <a:gd name="connsiteY1" fmla="*/ 276174 h 552348"/>
              <a:gd name="connsiteX2" fmla="*/ 276082 w 552164"/>
              <a:gd name="connsiteY2" fmla="*/ 552348 h 552348"/>
              <a:gd name="connsiteX3" fmla="*/ 0 w 552164"/>
              <a:gd name="connsiteY3" fmla="*/ 276174 h 552348"/>
              <a:gd name="connsiteX4" fmla="*/ 276082 w 552164"/>
              <a:gd name="connsiteY4" fmla="*/ 0 h 55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2164" h="552348">
                <a:moveTo>
                  <a:pt x="276082" y="0"/>
                </a:moveTo>
                <a:cubicBezTo>
                  <a:pt x="428558" y="0"/>
                  <a:pt x="552164" y="123647"/>
                  <a:pt x="552164" y="276174"/>
                </a:cubicBezTo>
                <a:cubicBezTo>
                  <a:pt x="552164" y="428701"/>
                  <a:pt x="428558" y="552348"/>
                  <a:pt x="276082" y="552348"/>
                </a:cubicBezTo>
                <a:cubicBezTo>
                  <a:pt x="123606" y="552348"/>
                  <a:pt x="0" y="428701"/>
                  <a:pt x="0" y="276174"/>
                </a:cubicBezTo>
                <a:cubicBezTo>
                  <a:pt x="0" y="123647"/>
                  <a:pt x="123606" y="0"/>
                  <a:pt x="27608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B8BB8163-B450-89D2-7890-945371D72A7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800041" y="4254282"/>
            <a:ext cx="552164" cy="552348"/>
          </a:xfrm>
          <a:custGeom>
            <a:avLst/>
            <a:gdLst>
              <a:gd name="connsiteX0" fmla="*/ 276082 w 552164"/>
              <a:gd name="connsiteY0" fmla="*/ 0 h 552348"/>
              <a:gd name="connsiteX1" fmla="*/ 552164 w 552164"/>
              <a:gd name="connsiteY1" fmla="*/ 276174 h 552348"/>
              <a:gd name="connsiteX2" fmla="*/ 276082 w 552164"/>
              <a:gd name="connsiteY2" fmla="*/ 552348 h 552348"/>
              <a:gd name="connsiteX3" fmla="*/ 0 w 552164"/>
              <a:gd name="connsiteY3" fmla="*/ 276174 h 552348"/>
              <a:gd name="connsiteX4" fmla="*/ 276082 w 552164"/>
              <a:gd name="connsiteY4" fmla="*/ 0 h 55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2164" h="552348">
                <a:moveTo>
                  <a:pt x="276082" y="0"/>
                </a:moveTo>
                <a:cubicBezTo>
                  <a:pt x="428558" y="0"/>
                  <a:pt x="552164" y="123647"/>
                  <a:pt x="552164" y="276174"/>
                </a:cubicBezTo>
                <a:cubicBezTo>
                  <a:pt x="552164" y="428701"/>
                  <a:pt x="428558" y="552348"/>
                  <a:pt x="276082" y="552348"/>
                </a:cubicBezTo>
                <a:cubicBezTo>
                  <a:pt x="123606" y="552348"/>
                  <a:pt x="0" y="428701"/>
                  <a:pt x="0" y="276174"/>
                </a:cubicBezTo>
                <a:cubicBezTo>
                  <a:pt x="0" y="123647"/>
                  <a:pt x="123606" y="0"/>
                  <a:pt x="27608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18263458-97C7-2BB4-8758-1CFA926FBB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122274" y="4254282"/>
            <a:ext cx="552164" cy="552348"/>
          </a:xfrm>
          <a:custGeom>
            <a:avLst/>
            <a:gdLst>
              <a:gd name="connsiteX0" fmla="*/ 276082 w 552164"/>
              <a:gd name="connsiteY0" fmla="*/ 0 h 552348"/>
              <a:gd name="connsiteX1" fmla="*/ 552164 w 552164"/>
              <a:gd name="connsiteY1" fmla="*/ 276174 h 552348"/>
              <a:gd name="connsiteX2" fmla="*/ 276082 w 552164"/>
              <a:gd name="connsiteY2" fmla="*/ 552348 h 552348"/>
              <a:gd name="connsiteX3" fmla="*/ 0 w 552164"/>
              <a:gd name="connsiteY3" fmla="*/ 276174 h 552348"/>
              <a:gd name="connsiteX4" fmla="*/ 276082 w 552164"/>
              <a:gd name="connsiteY4" fmla="*/ 0 h 55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2164" h="552348">
                <a:moveTo>
                  <a:pt x="276082" y="0"/>
                </a:moveTo>
                <a:cubicBezTo>
                  <a:pt x="428558" y="0"/>
                  <a:pt x="552164" y="123647"/>
                  <a:pt x="552164" y="276174"/>
                </a:cubicBezTo>
                <a:cubicBezTo>
                  <a:pt x="552164" y="428701"/>
                  <a:pt x="428558" y="552348"/>
                  <a:pt x="276082" y="552348"/>
                </a:cubicBezTo>
                <a:cubicBezTo>
                  <a:pt x="123606" y="552348"/>
                  <a:pt x="0" y="428701"/>
                  <a:pt x="0" y="276174"/>
                </a:cubicBezTo>
                <a:cubicBezTo>
                  <a:pt x="0" y="123647"/>
                  <a:pt x="123606" y="0"/>
                  <a:pt x="27608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578754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A7215C1-D72A-F117-4252-ACEF6DCC5E6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0864" y="3113589"/>
            <a:ext cx="5071436" cy="3196768"/>
          </a:xfrm>
          <a:custGeom>
            <a:avLst/>
            <a:gdLst>
              <a:gd name="connsiteX0" fmla="*/ 532533 w 5071436"/>
              <a:gd name="connsiteY0" fmla="*/ 0 h 3196768"/>
              <a:gd name="connsiteX1" fmla="*/ 4538905 w 5071436"/>
              <a:gd name="connsiteY1" fmla="*/ 0 h 3196768"/>
              <a:gd name="connsiteX2" fmla="*/ 4557413 w 5071436"/>
              <a:gd name="connsiteY2" fmla="*/ 1633 h 3196768"/>
              <a:gd name="connsiteX3" fmla="*/ 4660951 w 5071436"/>
              <a:gd name="connsiteY3" fmla="*/ 1633 h 3196768"/>
              <a:gd name="connsiteX4" fmla="*/ 5071436 w 5071436"/>
              <a:gd name="connsiteY4" fmla="*/ 412118 h 3196768"/>
              <a:gd name="connsiteX5" fmla="*/ 5071436 w 5071436"/>
              <a:gd name="connsiteY5" fmla="*/ 532513 h 3196768"/>
              <a:gd name="connsiteX6" fmla="*/ 5071436 w 5071436"/>
              <a:gd name="connsiteY6" fmla="*/ 1030308 h 3196768"/>
              <a:gd name="connsiteX7" fmla="*/ 5071436 w 5071436"/>
              <a:gd name="connsiteY7" fmla="*/ 2786283 h 3196768"/>
              <a:gd name="connsiteX8" fmla="*/ 4660951 w 5071436"/>
              <a:gd name="connsiteY8" fmla="*/ 3196768 h 3196768"/>
              <a:gd name="connsiteX9" fmla="*/ 3019061 w 5071436"/>
              <a:gd name="connsiteY9" fmla="*/ 3196768 h 3196768"/>
              <a:gd name="connsiteX10" fmla="*/ 2608576 w 5071436"/>
              <a:gd name="connsiteY10" fmla="*/ 2786283 h 3196768"/>
              <a:gd name="connsiteX11" fmla="*/ 2608576 w 5071436"/>
              <a:gd name="connsiteY11" fmla="*/ 1864137 h 3196768"/>
              <a:gd name="connsiteX12" fmla="*/ 2604084 w 5071436"/>
              <a:gd name="connsiteY12" fmla="*/ 1813232 h 3196768"/>
              <a:gd name="connsiteX13" fmla="*/ 2445129 w 5071436"/>
              <a:gd name="connsiteY13" fmla="*/ 1591959 h 3196768"/>
              <a:gd name="connsiteX14" fmla="*/ 2366068 w 5071436"/>
              <a:gd name="connsiteY14" fmla="*/ 1562841 h 3196768"/>
              <a:gd name="connsiteX15" fmla="*/ 2295213 w 5071436"/>
              <a:gd name="connsiteY15" fmla="*/ 1562841 h 3196768"/>
              <a:gd name="connsiteX16" fmla="*/ 2292644 w 5071436"/>
              <a:gd name="connsiteY16" fmla="*/ 1562582 h 3196768"/>
              <a:gd name="connsiteX17" fmla="*/ 529962 w 5071436"/>
              <a:gd name="connsiteY17" fmla="*/ 1562582 h 3196768"/>
              <a:gd name="connsiteX18" fmla="*/ 425207 w 5071436"/>
              <a:gd name="connsiteY18" fmla="*/ 1552022 h 3196768"/>
              <a:gd name="connsiteX19" fmla="*/ 10817 w 5071436"/>
              <a:gd name="connsiteY19" fmla="*/ 1137632 h 3196768"/>
              <a:gd name="connsiteX20" fmla="*/ 0 w 5071436"/>
              <a:gd name="connsiteY20" fmla="*/ 1030328 h 3196768"/>
              <a:gd name="connsiteX21" fmla="*/ 0 w 5071436"/>
              <a:gd name="connsiteY21" fmla="*/ 532533 h 3196768"/>
              <a:gd name="connsiteX22" fmla="*/ 532533 w 5071436"/>
              <a:gd name="connsiteY22" fmla="*/ 0 h 3196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071436" h="3196768">
                <a:moveTo>
                  <a:pt x="532533" y="0"/>
                </a:moveTo>
                <a:lnTo>
                  <a:pt x="4538905" y="0"/>
                </a:lnTo>
                <a:lnTo>
                  <a:pt x="4557413" y="1633"/>
                </a:lnTo>
                <a:lnTo>
                  <a:pt x="4660951" y="1633"/>
                </a:lnTo>
                <a:cubicBezTo>
                  <a:pt x="4887656" y="1633"/>
                  <a:pt x="5071436" y="185413"/>
                  <a:pt x="5071436" y="412118"/>
                </a:cubicBezTo>
                <a:lnTo>
                  <a:pt x="5071436" y="532513"/>
                </a:lnTo>
                <a:lnTo>
                  <a:pt x="5071436" y="1030308"/>
                </a:lnTo>
                <a:lnTo>
                  <a:pt x="5071436" y="2786283"/>
                </a:lnTo>
                <a:cubicBezTo>
                  <a:pt x="5071436" y="3012988"/>
                  <a:pt x="4887656" y="3196768"/>
                  <a:pt x="4660951" y="3196768"/>
                </a:cubicBezTo>
                <a:lnTo>
                  <a:pt x="3019061" y="3196768"/>
                </a:lnTo>
                <a:cubicBezTo>
                  <a:pt x="2792356" y="3196768"/>
                  <a:pt x="2608576" y="3012988"/>
                  <a:pt x="2608576" y="2786283"/>
                </a:cubicBezTo>
                <a:lnTo>
                  <a:pt x="2608576" y="1864137"/>
                </a:lnTo>
                <a:lnTo>
                  <a:pt x="2604084" y="1813232"/>
                </a:lnTo>
                <a:cubicBezTo>
                  <a:pt x="2587038" y="1717799"/>
                  <a:pt x="2527201" y="1637190"/>
                  <a:pt x="2445129" y="1591959"/>
                </a:cubicBezTo>
                <a:lnTo>
                  <a:pt x="2366068" y="1562841"/>
                </a:lnTo>
                <a:lnTo>
                  <a:pt x="2295213" y="1562841"/>
                </a:lnTo>
                <a:lnTo>
                  <a:pt x="2292644" y="1562582"/>
                </a:lnTo>
                <a:lnTo>
                  <a:pt x="529962" y="1562582"/>
                </a:lnTo>
                <a:lnTo>
                  <a:pt x="425207" y="1552022"/>
                </a:lnTo>
                <a:cubicBezTo>
                  <a:pt x="217207" y="1509459"/>
                  <a:pt x="53380" y="1345632"/>
                  <a:pt x="10817" y="1137632"/>
                </a:cubicBezTo>
                <a:lnTo>
                  <a:pt x="0" y="1030328"/>
                </a:lnTo>
                <a:lnTo>
                  <a:pt x="0" y="532533"/>
                </a:lnTo>
                <a:cubicBezTo>
                  <a:pt x="0" y="238423"/>
                  <a:pt x="238423" y="0"/>
                  <a:pt x="53253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9A8F751-8525-07FB-7CD7-6A0CBA52183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51403" y="3113590"/>
            <a:ext cx="2589735" cy="3195135"/>
          </a:xfrm>
          <a:custGeom>
            <a:avLst/>
            <a:gdLst>
              <a:gd name="connsiteX0" fmla="*/ 431631 w 2589735"/>
              <a:gd name="connsiteY0" fmla="*/ 0 h 3195135"/>
              <a:gd name="connsiteX1" fmla="*/ 2158104 w 2589735"/>
              <a:gd name="connsiteY1" fmla="*/ 0 h 3195135"/>
              <a:gd name="connsiteX2" fmla="*/ 2589735 w 2589735"/>
              <a:gd name="connsiteY2" fmla="*/ 431631 h 3195135"/>
              <a:gd name="connsiteX3" fmla="*/ 2589735 w 2589735"/>
              <a:gd name="connsiteY3" fmla="*/ 2763504 h 3195135"/>
              <a:gd name="connsiteX4" fmla="*/ 2158104 w 2589735"/>
              <a:gd name="connsiteY4" fmla="*/ 3195135 h 3195135"/>
              <a:gd name="connsiteX5" fmla="*/ 431631 w 2589735"/>
              <a:gd name="connsiteY5" fmla="*/ 3195135 h 3195135"/>
              <a:gd name="connsiteX6" fmla="*/ 0 w 2589735"/>
              <a:gd name="connsiteY6" fmla="*/ 2763504 h 3195135"/>
              <a:gd name="connsiteX7" fmla="*/ 0 w 2589735"/>
              <a:gd name="connsiteY7" fmla="*/ 431631 h 3195135"/>
              <a:gd name="connsiteX8" fmla="*/ 431631 w 2589735"/>
              <a:gd name="connsiteY8" fmla="*/ 0 h 3195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89735" h="3195135">
                <a:moveTo>
                  <a:pt x="431631" y="0"/>
                </a:moveTo>
                <a:lnTo>
                  <a:pt x="2158104" y="0"/>
                </a:lnTo>
                <a:cubicBezTo>
                  <a:pt x="2396487" y="0"/>
                  <a:pt x="2589735" y="193248"/>
                  <a:pt x="2589735" y="431631"/>
                </a:cubicBezTo>
                <a:lnTo>
                  <a:pt x="2589735" y="2763504"/>
                </a:lnTo>
                <a:cubicBezTo>
                  <a:pt x="2589735" y="3001887"/>
                  <a:pt x="2396487" y="3195135"/>
                  <a:pt x="2158104" y="3195135"/>
                </a:cubicBezTo>
                <a:lnTo>
                  <a:pt x="431631" y="3195135"/>
                </a:lnTo>
                <a:cubicBezTo>
                  <a:pt x="193248" y="3195135"/>
                  <a:pt x="0" y="3001887"/>
                  <a:pt x="0" y="2763504"/>
                </a:cubicBezTo>
                <a:lnTo>
                  <a:pt x="0" y="431631"/>
                </a:lnTo>
                <a:cubicBezTo>
                  <a:pt x="0" y="193248"/>
                  <a:pt x="193248" y="0"/>
                  <a:pt x="43163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157E8E-3B1D-E87D-EE86-8D33F0B43F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739" t="17794" r="35472" b="17794"/>
          <a:stretch/>
        </p:blipFill>
        <p:spPr>
          <a:xfrm>
            <a:off x="0" y="0"/>
            <a:ext cx="6753225" cy="6858000"/>
          </a:xfrm>
          <a:custGeom>
            <a:avLst/>
            <a:gdLst>
              <a:gd name="connsiteX0" fmla="*/ 0 w 11378630"/>
              <a:gd name="connsiteY0" fmla="*/ 0 h 6858000"/>
              <a:gd name="connsiteX1" fmla="*/ 11378630 w 11378630"/>
              <a:gd name="connsiteY1" fmla="*/ 0 h 6858000"/>
              <a:gd name="connsiteX2" fmla="*/ 11378630 w 11378630"/>
              <a:gd name="connsiteY2" fmla="*/ 6858000 h 6858000"/>
              <a:gd name="connsiteX3" fmla="*/ 0 w 1137863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78630" h="6858000">
                <a:moveTo>
                  <a:pt x="0" y="0"/>
                </a:moveTo>
                <a:lnTo>
                  <a:pt x="11378630" y="0"/>
                </a:lnTo>
                <a:lnTo>
                  <a:pt x="11378630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625247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81A35E70-F393-F612-AE72-40665F66FF2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10419" y="1020357"/>
            <a:ext cx="2415540" cy="2415540"/>
          </a:xfrm>
          <a:custGeom>
            <a:avLst/>
            <a:gdLst>
              <a:gd name="connsiteX0" fmla="*/ 402598 w 2415540"/>
              <a:gd name="connsiteY0" fmla="*/ 0 h 2415540"/>
              <a:gd name="connsiteX1" fmla="*/ 2012942 w 2415540"/>
              <a:gd name="connsiteY1" fmla="*/ 0 h 2415540"/>
              <a:gd name="connsiteX2" fmla="*/ 2415540 w 2415540"/>
              <a:gd name="connsiteY2" fmla="*/ 402598 h 2415540"/>
              <a:gd name="connsiteX3" fmla="*/ 2415540 w 2415540"/>
              <a:gd name="connsiteY3" fmla="*/ 2012942 h 2415540"/>
              <a:gd name="connsiteX4" fmla="*/ 2012942 w 2415540"/>
              <a:gd name="connsiteY4" fmla="*/ 2415540 h 2415540"/>
              <a:gd name="connsiteX5" fmla="*/ 402598 w 2415540"/>
              <a:gd name="connsiteY5" fmla="*/ 2415540 h 2415540"/>
              <a:gd name="connsiteX6" fmla="*/ 0 w 2415540"/>
              <a:gd name="connsiteY6" fmla="*/ 2012942 h 2415540"/>
              <a:gd name="connsiteX7" fmla="*/ 0 w 2415540"/>
              <a:gd name="connsiteY7" fmla="*/ 402598 h 2415540"/>
              <a:gd name="connsiteX8" fmla="*/ 402598 w 2415540"/>
              <a:gd name="connsiteY8" fmla="*/ 0 h 2415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15540" h="2415540">
                <a:moveTo>
                  <a:pt x="402598" y="0"/>
                </a:moveTo>
                <a:lnTo>
                  <a:pt x="2012942" y="0"/>
                </a:lnTo>
                <a:cubicBezTo>
                  <a:pt x="2235291" y="0"/>
                  <a:pt x="2415540" y="180249"/>
                  <a:pt x="2415540" y="402598"/>
                </a:cubicBezTo>
                <a:lnTo>
                  <a:pt x="2415540" y="2012942"/>
                </a:lnTo>
                <a:cubicBezTo>
                  <a:pt x="2415540" y="2235291"/>
                  <a:pt x="2235291" y="2415540"/>
                  <a:pt x="2012942" y="2415540"/>
                </a:cubicBezTo>
                <a:lnTo>
                  <a:pt x="402598" y="2415540"/>
                </a:lnTo>
                <a:cubicBezTo>
                  <a:pt x="180249" y="2415540"/>
                  <a:pt x="0" y="2235291"/>
                  <a:pt x="0" y="2012942"/>
                </a:cubicBezTo>
                <a:lnTo>
                  <a:pt x="0" y="402598"/>
                </a:lnTo>
                <a:cubicBezTo>
                  <a:pt x="0" y="180249"/>
                  <a:pt x="180249" y="0"/>
                  <a:pt x="40259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78D0FF03-D66C-90C2-55B1-EA8BBA2E046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675120" y="3902163"/>
            <a:ext cx="1935480" cy="1935480"/>
          </a:xfrm>
          <a:custGeom>
            <a:avLst/>
            <a:gdLst>
              <a:gd name="connsiteX0" fmla="*/ 967740 w 1935480"/>
              <a:gd name="connsiteY0" fmla="*/ 0 h 1935480"/>
              <a:gd name="connsiteX1" fmla="*/ 1935480 w 1935480"/>
              <a:gd name="connsiteY1" fmla="*/ 967740 h 1935480"/>
              <a:gd name="connsiteX2" fmla="*/ 967740 w 1935480"/>
              <a:gd name="connsiteY2" fmla="*/ 1935480 h 1935480"/>
              <a:gd name="connsiteX3" fmla="*/ 0 w 1935480"/>
              <a:gd name="connsiteY3" fmla="*/ 967740 h 1935480"/>
              <a:gd name="connsiteX4" fmla="*/ 967740 w 1935480"/>
              <a:gd name="connsiteY4" fmla="*/ 0 h 1935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35480" h="1935480">
                <a:moveTo>
                  <a:pt x="967740" y="0"/>
                </a:moveTo>
                <a:cubicBezTo>
                  <a:pt x="1502208" y="0"/>
                  <a:pt x="1935480" y="433272"/>
                  <a:pt x="1935480" y="967740"/>
                </a:cubicBezTo>
                <a:cubicBezTo>
                  <a:pt x="1935480" y="1502208"/>
                  <a:pt x="1502208" y="1935480"/>
                  <a:pt x="967740" y="1935480"/>
                </a:cubicBezTo>
                <a:cubicBezTo>
                  <a:pt x="433272" y="1935480"/>
                  <a:pt x="0" y="1502208"/>
                  <a:pt x="0" y="967740"/>
                </a:cubicBezTo>
                <a:cubicBezTo>
                  <a:pt x="0" y="433272"/>
                  <a:pt x="433272" y="0"/>
                  <a:pt x="96774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C0BF5133-FC6C-DA14-4C0F-B64E8BA0609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427720" y="1020357"/>
            <a:ext cx="1935480" cy="1935480"/>
          </a:xfrm>
          <a:custGeom>
            <a:avLst/>
            <a:gdLst>
              <a:gd name="connsiteX0" fmla="*/ 967740 w 1935480"/>
              <a:gd name="connsiteY0" fmla="*/ 0 h 1935480"/>
              <a:gd name="connsiteX1" fmla="*/ 1935480 w 1935480"/>
              <a:gd name="connsiteY1" fmla="*/ 967740 h 1935480"/>
              <a:gd name="connsiteX2" fmla="*/ 967740 w 1935480"/>
              <a:gd name="connsiteY2" fmla="*/ 1935480 h 1935480"/>
              <a:gd name="connsiteX3" fmla="*/ 0 w 1935480"/>
              <a:gd name="connsiteY3" fmla="*/ 967740 h 1935480"/>
              <a:gd name="connsiteX4" fmla="*/ 967740 w 1935480"/>
              <a:gd name="connsiteY4" fmla="*/ 0 h 1935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35480" h="1935480">
                <a:moveTo>
                  <a:pt x="967740" y="0"/>
                </a:moveTo>
                <a:cubicBezTo>
                  <a:pt x="1502208" y="0"/>
                  <a:pt x="1935480" y="433272"/>
                  <a:pt x="1935480" y="967740"/>
                </a:cubicBezTo>
                <a:cubicBezTo>
                  <a:pt x="1935480" y="1502208"/>
                  <a:pt x="1502208" y="1935480"/>
                  <a:pt x="967740" y="1935480"/>
                </a:cubicBezTo>
                <a:cubicBezTo>
                  <a:pt x="433272" y="1935480"/>
                  <a:pt x="0" y="1502208"/>
                  <a:pt x="0" y="967740"/>
                </a:cubicBezTo>
                <a:cubicBezTo>
                  <a:pt x="0" y="433272"/>
                  <a:pt x="433272" y="0"/>
                  <a:pt x="96774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D8DFB605-3D7A-1239-8AF9-BE4FD5CD90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91601" y="3329220"/>
            <a:ext cx="2415540" cy="2415540"/>
          </a:xfrm>
          <a:custGeom>
            <a:avLst/>
            <a:gdLst>
              <a:gd name="connsiteX0" fmla="*/ 402598 w 2415540"/>
              <a:gd name="connsiteY0" fmla="*/ 0 h 2415540"/>
              <a:gd name="connsiteX1" fmla="*/ 2012942 w 2415540"/>
              <a:gd name="connsiteY1" fmla="*/ 0 h 2415540"/>
              <a:gd name="connsiteX2" fmla="*/ 2415540 w 2415540"/>
              <a:gd name="connsiteY2" fmla="*/ 402598 h 2415540"/>
              <a:gd name="connsiteX3" fmla="*/ 2415540 w 2415540"/>
              <a:gd name="connsiteY3" fmla="*/ 2012942 h 2415540"/>
              <a:gd name="connsiteX4" fmla="*/ 2012942 w 2415540"/>
              <a:gd name="connsiteY4" fmla="*/ 2415540 h 2415540"/>
              <a:gd name="connsiteX5" fmla="*/ 402598 w 2415540"/>
              <a:gd name="connsiteY5" fmla="*/ 2415540 h 2415540"/>
              <a:gd name="connsiteX6" fmla="*/ 0 w 2415540"/>
              <a:gd name="connsiteY6" fmla="*/ 2012942 h 2415540"/>
              <a:gd name="connsiteX7" fmla="*/ 0 w 2415540"/>
              <a:gd name="connsiteY7" fmla="*/ 402598 h 2415540"/>
              <a:gd name="connsiteX8" fmla="*/ 402598 w 2415540"/>
              <a:gd name="connsiteY8" fmla="*/ 0 h 2415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15540" h="2415540">
                <a:moveTo>
                  <a:pt x="402598" y="0"/>
                </a:moveTo>
                <a:lnTo>
                  <a:pt x="2012942" y="0"/>
                </a:lnTo>
                <a:cubicBezTo>
                  <a:pt x="2235291" y="0"/>
                  <a:pt x="2415540" y="180249"/>
                  <a:pt x="2415540" y="402598"/>
                </a:cubicBezTo>
                <a:lnTo>
                  <a:pt x="2415540" y="2012942"/>
                </a:lnTo>
                <a:cubicBezTo>
                  <a:pt x="2415540" y="2235291"/>
                  <a:pt x="2235291" y="2415540"/>
                  <a:pt x="2012942" y="2415540"/>
                </a:cubicBezTo>
                <a:lnTo>
                  <a:pt x="402598" y="2415540"/>
                </a:lnTo>
                <a:cubicBezTo>
                  <a:pt x="180249" y="2415540"/>
                  <a:pt x="0" y="2235291"/>
                  <a:pt x="0" y="2012942"/>
                </a:cubicBezTo>
                <a:lnTo>
                  <a:pt x="0" y="402598"/>
                </a:lnTo>
                <a:cubicBezTo>
                  <a:pt x="0" y="180249"/>
                  <a:pt x="180249" y="0"/>
                  <a:pt x="40259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A6318D-D0A8-1129-6A48-0217A0B583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01" t="17595" r="19160" b="17725"/>
          <a:stretch/>
        </p:blipFill>
        <p:spPr>
          <a:xfrm>
            <a:off x="0" y="0"/>
            <a:ext cx="9505950" cy="6858000"/>
          </a:xfrm>
          <a:custGeom>
            <a:avLst/>
            <a:gdLst>
              <a:gd name="connsiteX0" fmla="*/ 0 w 11863978"/>
              <a:gd name="connsiteY0" fmla="*/ 0 h 6858000"/>
              <a:gd name="connsiteX1" fmla="*/ 11863978 w 11863978"/>
              <a:gd name="connsiteY1" fmla="*/ 0 h 6858000"/>
              <a:gd name="connsiteX2" fmla="*/ 11863978 w 11863978"/>
              <a:gd name="connsiteY2" fmla="*/ 6858000 h 6858000"/>
              <a:gd name="connsiteX3" fmla="*/ 0 w 1186397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63978" h="6858000">
                <a:moveTo>
                  <a:pt x="0" y="0"/>
                </a:moveTo>
                <a:lnTo>
                  <a:pt x="11863978" y="0"/>
                </a:lnTo>
                <a:lnTo>
                  <a:pt x="11863978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57583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3257B56-E3B2-F4A3-A6C2-DA45B33BC93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94120" y="549275"/>
            <a:ext cx="2501582" cy="3062605"/>
          </a:xfrm>
          <a:custGeom>
            <a:avLst/>
            <a:gdLst>
              <a:gd name="connsiteX0" fmla="*/ 416939 w 2501582"/>
              <a:gd name="connsiteY0" fmla="*/ 0 h 3062605"/>
              <a:gd name="connsiteX1" fmla="*/ 2084643 w 2501582"/>
              <a:gd name="connsiteY1" fmla="*/ 0 h 3062605"/>
              <a:gd name="connsiteX2" fmla="*/ 2501582 w 2501582"/>
              <a:gd name="connsiteY2" fmla="*/ 416939 h 3062605"/>
              <a:gd name="connsiteX3" fmla="*/ 2501582 w 2501582"/>
              <a:gd name="connsiteY3" fmla="*/ 2645666 h 3062605"/>
              <a:gd name="connsiteX4" fmla="*/ 2084643 w 2501582"/>
              <a:gd name="connsiteY4" fmla="*/ 3062605 h 3062605"/>
              <a:gd name="connsiteX5" fmla="*/ 416939 w 2501582"/>
              <a:gd name="connsiteY5" fmla="*/ 3062605 h 3062605"/>
              <a:gd name="connsiteX6" fmla="*/ 0 w 2501582"/>
              <a:gd name="connsiteY6" fmla="*/ 2645666 h 3062605"/>
              <a:gd name="connsiteX7" fmla="*/ 0 w 2501582"/>
              <a:gd name="connsiteY7" fmla="*/ 416939 h 3062605"/>
              <a:gd name="connsiteX8" fmla="*/ 416939 w 2501582"/>
              <a:gd name="connsiteY8" fmla="*/ 0 h 3062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01582" h="3062605">
                <a:moveTo>
                  <a:pt x="416939" y="0"/>
                </a:moveTo>
                <a:lnTo>
                  <a:pt x="2084643" y="0"/>
                </a:lnTo>
                <a:cubicBezTo>
                  <a:pt x="2314912" y="0"/>
                  <a:pt x="2501582" y="186670"/>
                  <a:pt x="2501582" y="416939"/>
                </a:cubicBezTo>
                <a:lnTo>
                  <a:pt x="2501582" y="2645666"/>
                </a:lnTo>
                <a:cubicBezTo>
                  <a:pt x="2501582" y="2875935"/>
                  <a:pt x="2314912" y="3062605"/>
                  <a:pt x="2084643" y="3062605"/>
                </a:cubicBezTo>
                <a:lnTo>
                  <a:pt x="416939" y="3062605"/>
                </a:lnTo>
                <a:cubicBezTo>
                  <a:pt x="186670" y="3062605"/>
                  <a:pt x="0" y="2875935"/>
                  <a:pt x="0" y="2645666"/>
                </a:cubicBezTo>
                <a:lnTo>
                  <a:pt x="0" y="416939"/>
                </a:lnTo>
                <a:cubicBezTo>
                  <a:pt x="0" y="186670"/>
                  <a:pt x="186670" y="0"/>
                  <a:pt x="416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F25EFB9-FDEE-7E5F-CD84-949697FA4CF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556" y="1143635"/>
            <a:ext cx="2501582" cy="3062605"/>
          </a:xfrm>
          <a:custGeom>
            <a:avLst/>
            <a:gdLst>
              <a:gd name="connsiteX0" fmla="*/ 416939 w 2501582"/>
              <a:gd name="connsiteY0" fmla="*/ 0 h 3062605"/>
              <a:gd name="connsiteX1" fmla="*/ 2084643 w 2501582"/>
              <a:gd name="connsiteY1" fmla="*/ 0 h 3062605"/>
              <a:gd name="connsiteX2" fmla="*/ 2501582 w 2501582"/>
              <a:gd name="connsiteY2" fmla="*/ 416939 h 3062605"/>
              <a:gd name="connsiteX3" fmla="*/ 2501582 w 2501582"/>
              <a:gd name="connsiteY3" fmla="*/ 2645666 h 3062605"/>
              <a:gd name="connsiteX4" fmla="*/ 2084643 w 2501582"/>
              <a:gd name="connsiteY4" fmla="*/ 3062605 h 3062605"/>
              <a:gd name="connsiteX5" fmla="*/ 416939 w 2501582"/>
              <a:gd name="connsiteY5" fmla="*/ 3062605 h 3062605"/>
              <a:gd name="connsiteX6" fmla="*/ 0 w 2501582"/>
              <a:gd name="connsiteY6" fmla="*/ 2645666 h 3062605"/>
              <a:gd name="connsiteX7" fmla="*/ 0 w 2501582"/>
              <a:gd name="connsiteY7" fmla="*/ 416939 h 3062605"/>
              <a:gd name="connsiteX8" fmla="*/ 416939 w 2501582"/>
              <a:gd name="connsiteY8" fmla="*/ 0 h 3062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01582" h="3062605">
                <a:moveTo>
                  <a:pt x="416939" y="0"/>
                </a:moveTo>
                <a:lnTo>
                  <a:pt x="2084643" y="0"/>
                </a:lnTo>
                <a:cubicBezTo>
                  <a:pt x="2314912" y="0"/>
                  <a:pt x="2501582" y="186670"/>
                  <a:pt x="2501582" y="416939"/>
                </a:cubicBezTo>
                <a:lnTo>
                  <a:pt x="2501582" y="2645666"/>
                </a:lnTo>
                <a:cubicBezTo>
                  <a:pt x="2501582" y="2875935"/>
                  <a:pt x="2314912" y="3062605"/>
                  <a:pt x="2084643" y="3062605"/>
                </a:cubicBezTo>
                <a:lnTo>
                  <a:pt x="416939" y="3062605"/>
                </a:lnTo>
                <a:cubicBezTo>
                  <a:pt x="186670" y="3062605"/>
                  <a:pt x="0" y="2875935"/>
                  <a:pt x="0" y="2645666"/>
                </a:cubicBezTo>
                <a:lnTo>
                  <a:pt x="0" y="416939"/>
                </a:lnTo>
                <a:cubicBezTo>
                  <a:pt x="0" y="186670"/>
                  <a:pt x="186670" y="0"/>
                  <a:pt x="416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4BFEAD-930F-68B6-D930-C8E90F752F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619" t="13297" r="18002" b="13732"/>
          <a:stretch/>
        </p:blipFill>
        <p:spPr>
          <a:xfrm>
            <a:off x="1" y="0"/>
            <a:ext cx="9372599" cy="6858000"/>
          </a:xfrm>
          <a:custGeom>
            <a:avLst/>
            <a:gdLst>
              <a:gd name="connsiteX0" fmla="*/ 0 w 11641139"/>
              <a:gd name="connsiteY0" fmla="*/ 0 h 6858000"/>
              <a:gd name="connsiteX1" fmla="*/ 11641139 w 11641139"/>
              <a:gd name="connsiteY1" fmla="*/ 0 h 6858000"/>
              <a:gd name="connsiteX2" fmla="*/ 11641139 w 11641139"/>
              <a:gd name="connsiteY2" fmla="*/ 6858000 h 6858000"/>
              <a:gd name="connsiteX3" fmla="*/ 0 w 1164113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41139" h="6858000">
                <a:moveTo>
                  <a:pt x="0" y="0"/>
                </a:moveTo>
                <a:lnTo>
                  <a:pt x="11641139" y="0"/>
                </a:lnTo>
                <a:lnTo>
                  <a:pt x="11641139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68522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5622A192-9C9F-3ABD-5D7F-8049E19B93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909" t="12287" b="18631"/>
          <a:stretch>
            <a:fillRect/>
          </a:stretch>
        </p:blipFill>
        <p:spPr>
          <a:xfrm>
            <a:off x="-1781174" y="-4495"/>
            <a:ext cx="10889597" cy="6858000"/>
          </a:xfrm>
          <a:custGeom>
            <a:avLst/>
            <a:gdLst>
              <a:gd name="connsiteX0" fmla="*/ 0 w 10889597"/>
              <a:gd name="connsiteY0" fmla="*/ 0 h 6858000"/>
              <a:gd name="connsiteX1" fmla="*/ 10889597 w 10889597"/>
              <a:gd name="connsiteY1" fmla="*/ 0 h 6858000"/>
              <a:gd name="connsiteX2" fmla="*/ 10889597 w 10889597"/>
              <a:gd name="connsiteY2" fmla="*/ 6858000 h 6858000"/>
              <a:gd name="connsiteX3" fmla="*/ 0 w 1088959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89597" h="6858000">
                <a:moveTo>
                  <a:pt x="0" y="0"/>
                </a:moveTo>
                <a:lnTo>
                  <a:pt x="10889597" y="0"/>
                </a:lnTo>
                <a:lnTo>
                  <a:pt x="1088959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646FF3F-A1B2-5399-99F9-534C07321EC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7828" y="1139584"/>
            <a:ext cx="1511258" cy="3703900"/>
          </a:xfrm>
          <a:custGeom>
            <a:avLst/>
            <a:gdLst>
              <a:gd name="connsiteX0" fmla="*/ 755629 w 1511258"/>
              <a:gd name="connsiteY0" fmla="*/ 0 h 3703900"/>
              <a:gd name="connsiteX1" fmla="*/ 1511258 w 1511258"/>
              <a:gd name="connsiteY1" fmla="*/ 755629 h 3703900"/>
              <a:gd name="connsiteX2" fmla="*/ 1511257 w 1511258"/>
              <a:gd name="connsiteY2" fmla="*/ 2948271 h 3703900"/>
              <a:gd name="connsiteX3" fmla="*/ 755628 w 1511258"/>
              <a:gd name="connsiteY3" fmla="*/ 3703900 h 3703900"/>
              <a:gd name="connsiteX4" fmla="*/ 755629 w 1511258"/>
              <a:gd name="connsiteY4" fmla="*/ 3703899 h 3703900"/>
              <a:gd name="connsiteX5" fmla="*/ 0 w 1511258"/>
              <a:gd name="connsiteY5" fmla="*/ 2948270 h 3703900"/>
              <a:gd name="connsiteX6" fmla="*/ 0 w 1511258"/>
              <a:gd name="connsiteY6" fmla="*/ 755629 h 3703900"/>
              <a:gd name="connsiteX7" fmla="*/ 755629 w 1511258"/>
              <a:gd name="connsiteY7" fmla="*/ 0 h 370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11258" h="3703900">
                <a:moveTo>
                  <a:pt x="755629" y="0"/>
                </a:moveTo>
                <a:cubicBezTo>
                  <a:pt x="1172951" y="0"/>
                  <a:pt x="1511258" y="338307"/>
                  <a:pt x="1511258" y="755629"/>
                </a:cubicBezTo>
                <a:cubicBezTo>
                  <a:pt x="1511258" y="1486510"/>
                  <a:pt x="1511257" y="2217390"/>
                  <a:pt x="1511257" y="2948271"/>
                </a:cubicBezTo>
                <a:cubicBezTo>
                  <a:pt x="1511257" y="3365593"/>
                  <a:pt x="1172950" y="3703900"/>
                  <a:pt x="755628" y="3703900"/>
                </a:cubicBezTo>
                <a:lnTo>
                  <a:pt x="755629" y="3703899"/>
                </a:lnTo>
                <a:cubicBezTo>
                  <a:pt x="338307" y="3703899"/>
                  <a:pt x="0" y="3365592"/>
                  <a:pt x="0" y="2948270"/>
                </a:cubicBezTo>
                <a:lnTo>
                  <a:pt x="0" y="755629"/>
                </a:lnTo>
                <a:cubicBezTo>
                  <a:pt x="0" y="338307"/>
                  <a:pt x="338307" y="0"/>
                  <a:pt x="75562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65D8AD-32B5-4345-9390-7CBED6B5301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95152" y="4495"/>
            <a:ext cx="1511258" cy="2987040"/>
          </a:xfrm>
          <a:custGeom>
            <a:avLst/>
            <a:gdLst>
              <a:gd name="connsiteX0" fmla="*/ 1958 w 1511258"/>
              <a:gd name="connsiteY0" fmla="*/ 0 h 2987040"/>
              <a:gd name="connsiteX1" fmla="*/ 1509300 w 1511258"/>
              <a:gd name="connsiteY1" fmla="*/ 0 h 2987040"/>
              <a:gd name="connsiteX2" fmla="*/ 1511258 w 1511258"/>
              <a:gd name="connsiteY2" fmla="*/ 38769 h 2987040"/>
              <a:gd name="connsiteX3" fmla="*/ 1511257 w 1511258"/>
              <a:gd name="connsiteY3" fmla="*/ 2231411 h 2987040"/>
              <a:gd name="connsiteX4" fmla="*/ 755628 w 1511258"/>
              <a:gd name="connsiteY4" fmla="*/ 2987040 h 2987040"/>
              <a:gd name="connsiteX5" fmla="*/ 755629 w 1511258"/>
              <a:gd name="connsiteY5" fmla="*/ 2987039 h 2987040"/>
              <a:gd name="connsiteX6" fmla="*/ 0 w 1511258"/>
              <a:gd name="connsiteY6" fmla="*/ 2231410 h 2987040"/>
              <a:gd name="connsiteX7" fmla="*/ 0 w 1511258"/>
              <a:gd name="connsiteY7" fmla="*/ 38769 h 2987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11258" h="2987040">
                <a:moveTo>
                  <a:pt x="1958" y="0"/>
                </a:moveTo>
                <a:lnTo>
                  <a:pt x="1509300" y="0"/>
                </a:lnTo>
                <a:lnTo>
                  <a:pt x="1511258" y="38769"/>
                </a:lnTo>
                <a:cubicBezTo>
                  <a:pt x="1511258" y="769650"/>
                  <a:pt x="1511257" y="1500530"/>
                  <a:pt x="1511257" y="2231411"/>
                </a:cubicBezTo>
                <a:cubicBezTo>
                  <a:pt x="1511257" y="2648733"/>
                  <a:pt x="1172950" y="2987040"/>
                  <a:pt x="755628" y="2987040"/>
                </a:cubicBezTo>
                <a:lnTo>
                  <a:pt x="755629" y="2987039"/>
                </a:lnTo>
                <a:cubicBezTo>
                  <a:pt x="338307" y="2987039"/>
                  <a:pt x="0" y="2648732"/>
                  <a:pt x="0" y="2231410"/>
                </a:cubicBezTo>
                <a:lnTo>
                  <a:pt x="0" y="3876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DCDB42F-DCBE-5E7B-7ECC-E10C5D99968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67828" y="5214448"/>
            <a:ext cx="1511258" cy="1643552"/>
          </a:xfrm>
          <a:custGeom>
            <a:avLst/>
            <a:gdLst>
              <a:gd name="connsiteX0" fmla="*/ 755629 w 1511258"/>
              <a:gd name="connsiteY0" fmla="*/ 0 h 1643552"/>
              <a:gd name="connsiteX1" fmla="*/ 1511258 w 1511258"/>
              <a:gd name="connsiteY1" fmla="*/ 755629 h 1643552"/>
              <a:gd name="connsiteX2" fmla="*/ 1511258 w 1511258"/>
              <a:gd name="connsiteY2" fmla="*/ 1643552 h 1643552"/>
              <a:gd name="connsiteX3" fmla="*/ 0 w 1511258"/>
              <a:gd name="connsiteY3" fmla="*/ 1643552 h 1643552"/>
              <a:gd name="connsiteX4" fmla="*/ 0 w 1511258"/>
              <a:gd name="connsiteY4" fmla="*/ 755629 h 1643552"/>
              <a:gd name="connsiteX5" fmla="*/ 755629 w 1511258"/>
              <a:gd name="connsiteY5" fmla="*/ 0 h 1643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1258" h="1643552">
                <a:moveTo>
                  <a:pt x="755629" y="0"/>
                </a:moveTo>
                <a:cubicBezTo>
                  <a:pt x="1172951" y="0"/>
                  <a:pt x="1511258" y="338307"/>
                  <a:pt x="1511258" y="755629"/>
                </a:cubicBezTo>
                <a:lnTo>
                  <a:pt x="1511258" y="1643552"/>
                </a:lnTo>
                <a:lnTo>
                  <a:pt x="0" y="1643552"/>
                </a:lnTo>
                <a:lnTo>
                  <a:pt x="0" y="755629"/>
                </a:lnTo>
                <a:cubicBezTo>
                  <a:pt x="0" y="338307"/>
                  <a:pt x="338307" y="0"/>
                  <a:pt x="75562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44B3BDE-8FA9-6484-61B6-7688083098B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295151" y="3362500"/>
            <a:ext cx="1511258" cy="3495501"/>
          </a:xfrm>
          <a:custGeom>
            <a:avLst/>
            <a:gdLst>
              <a:gd name="connsiteX0" fmla="*/ 755629 w 1511258"/>
              <a:gd name="connsiteY0" fmla="*/ 0 h 3495501"/>
              <a:gd name="connsiteX1" fmla="*/ 1511258 w 1511258"/>
              <a:gd name="connsiteY1" fmla="*/ 755629 h 3495501"/>
              <a:gd name="connsiteX2" fmla="*/ 1511257 w 1511258"/>
              <a:gd name="connsiteY2" fmla="*/ 2948271 h 3495501"/>
              <a:gd name="connsiteX3" fmla="*/ 1289938 w 1511258"/>
              <a:gd name="connsiteY3" fmla="*/ 3482582 h 3495501"/>
              <a:gd name="connsiteX4" fmla="*/ 1274280 w 1511258"/>
              <a:gd name="connsiteY4" fmla="*/ 3495501 h 3495501"/>
              <a:gd name="connsiteX5" fmla="*/ 236979 w 1511258"/>
              <a:gd name="connsiteY5" fmla="*/ 3495501 h 3495501"/>
              <a:gd name="connsiteX6" fmla="*/ 221319 w 1511258"/>
              <a:gd name="connsiteY6" fmla="*/ 3482580 h 3495501"/>
              <a:gd name="connsiteX7" fmla="*/ 0 w 1511258"/>
              <a:gd name="connsiteY7" fmla="*/ 2948270 h 3495501"/>
              <a:gd name="connsiteX8" fmla="*/ 0 w 1511258"/>
              <a:gd name="connsiteY8" fmla="*/ 755629 h 3495501"/>
              <a:gd name="connsiteX9" fmla="*/ 755629 w 1511258"/>
              <a:gd name="connsiteY9" fmla="*/ 0 h 3495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11258" h="3495501">
                <a:moveTo>
                  <a:pt x="755629" y="0"/>
                </a:moveTo>
                <a:cubicBezTo>
                  <a:pt x="1172951" y="0"/>
                  <a:pt x="1511258" y="338307"/>
                  <a:pt x="1511258" y="755629"/>
                </a:cubicBezTo>
                <a:cubicBezTo>
                  <a:pt x="1511258" y="1486510"/>
                  <a:pt x="1511257" y="2217390"/>
                  <a:pt x="1511257" y="2948271"/>
                </a:cubicBezTo>
                <a:cubicBezTo>
                  <a:pt x="1511257" y="3156932"/>
                  <a:pt x="1426680" y="3345839"/>
                  <a:pt x="1289938" y="3482582"/>
                </a:cubicBezTo>
                <a:lnTo>
                  <a:pt x="1274280" y="3495501"/>
                </a:lnTo>
                <a:lnTo>
                  <a:pt x="236979" y="3495501"/>
                </a:lnTo>
                <a:lnTo>
                  <a:pt x="221319" y="3482580"/>
                </a:lnTo>
                <a:cubicBezTo>
                  <a:pt x="84577" y="3345838"/>
                  <a:pt x="0" y="3156931"/>
                  <a:pt x="0" y="2948270"/>
                </a:cubicBezTo>
                <a:lnTo>
                  <a:pt x="0" y="755629"/>
                </a:lnTo>
                <a:cubicBezTo>
                  <a:pt x="0" y="338307"/>
                  <a:pt x="338307" y="0"/>
                  <a:pt x="75562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125E4215-32F7-870B-6E00-3DFCB85AE5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22476" y="1891939"/>
            <a:ext cx="1511258" cy="3703900"/>
          </a:xfrm>
          <a:custGeom>
            <a:avLst/>
            <a:gdLst>
              <a:gd name="connsiteX0" fmla="*/ 755629 w 1511258"/>
              <a:gd name="connsiteY0" fmla="*/ 0 h 3703900"/>
              <a:gd name="connsiteX1" fmla="*/ 1511258 w 1511258"/>
              <a:gd name="connsiteY1" fmla="*/ 755629 h 3703900"/>
              <a:gd name="connsiteX2" fmla="*/ 1511257 w 1511258"/>
              <a:gd name="connsiteY2" fmla="*/ 2948271 h 3703900"/>
              <a:gd name="connsiteX3" fmla="*/ 755628 w 1511258"/>
              <a:gd name="connsiteY3" fmla="*/ 3703900 h 3703900"/>
              <a:gd name="connsiteX4" fmla="*/ 755629 w 1511258"/>
              <a:gd name="connsiteY4" fmla="*/ 3703899 h 3703900"/>
              <a:gd name="connsiteX5" fmla="*/ 0 w 1511258"/>
              <a:gd name="connsiteY5" fmla="*/ 2948270 h 3703900"/>
              <a:gd name="connsiteX6" fmla="*/ 0 w 1511258"/>
              <a:gd name="connsiteY6" fmla="*/ 755629 h 3703900"/>
              <a:gd name="connsiteX7" fmla="*/ 755629 w 1511258"/>
              <a:gd name="connsiteY7" fmla="*/ 0 h 370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11258" h="3703900">
                <a:moveTo>
                  <a:pt x="755629" y="0"/>
                </a:moveTo>
                <a:cubicBezTo>
                  <a:pt x="1172951" y="0"/>
                  <a:pt x="1511258" y="338307"/>
                  <a:pt x="1511258" y="755629"/>
                </a:cubicBezTo>
                <a:cubicBezTo>
                  <a:pt x="1511258" y="1486510"/>
                  <a:pt x="1511257" y="2217390"/>
                  <a:pt x="1511257" y="2948271"/>
                </a:cubicBezTo>
                <a:cubicBezTo>
                  <a:pt x="1511257" y="3365593"/>
                  <a:pt x="1172950" y="3703900"/>
                  <a:pt x="755628" y="3703900"/>
                </a:cubicBezTo>
                <a:lnTo>
                  <a:pt x="755629" y="3703899"/>
                </a:lnTo>
                <a:cubicBezTo>
                  <a:pt x="338307" y="3703899"/>
                  <a:pt x="0" y="3365592"/>
                  <a:pt x="0" y="2948270"/>
                </a:cubicBezTo>
                <a:lnTo>
                  <a:pt x="0" y="755629"/>
                </a:lnTo>
                <a:cubicBezTo>
                  <a:pt x="0" y="338307"/>
                  <a:pt x="338307" y="0"/>
                  <a:pt x="75562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609602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328B1A0-D94A-9989-3267-DB7CF3292F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64" t="12017" r="32964" b="16701"/>
          <a:stretch/>
        </p:blipFill>
        <p:spPr>
          <a:xfrm>
            <a:off x="0" y="0"/>
            <a:ext cx="7581900" cy="6858000"/>
          </a:xfrm>
          <a:custGeom>
            <a:avLst/>
            <a:gdLst>
              <a:gd name="connsiteX0" fmla="*/ 0 w 11641138"/>
              <a:gd name="connsiteY0" fmla="*/ 0 h 6858000"/>
              <a:gd name="connsiteX1" fmla="*/ 11641138 w 11641138"/>
              <a:gd name="connsiteY1" fmla="*/ 0 h 6858000"/>
              <a:gd name="connsiteX2" fmla="*/ 11641138 w 11641138"/>
              <a:gd name="connsiteY2" fmla="*/ 6858000 h 6858000"/>
              <a:gd name="connsiteX3" fmla="*/ 0 w 116411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41138" h="6858000">
                <a:moveTo>
                  <a:pt x="0" y="0"/>
                </a:moveTo>
                <a:lnTo>
                  <a:pt x="11641138" y="0"/>
                </a:lnTo>
                <a:lnTo>
                  <a:pt x="11641138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07B5632-B53E-0A64-E49F-3399D8AB262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93746" y="3082911"/>
            <a:ext cx="5004507" cy="2879725"/>
          </a:xfrm>
          <a:custGeom>
            <a:avLst/>
            <a:gdLst>
              <a:gd name="connsiteX0" fmla="*/ 479964 w 5004507"/>
              <a:gd name="connsiteY0" fmla="*/ 0 h 2879725"/>
              <a:gd name="connsiteX1" fmla="*/ 4524543 w 5004507"/>
              <a:gd name="connsiteY1" fmla="*/ 0 h 2879725"/>
              <a:gd name="connsiteX2" fmla="*/ 5004507 w 5004507"/>
              <a:gd name="connsiteY2" fmla="*/ 479964 h 2879725"/>
              <a:gd name="connsiteX3" fmla="*/ 5004507 w 5004507"/>
              <a:gd name="connsiteY3" fmla="*/ 2399761 h 2879725"/>
              <a:gd name="connsiteX4" fmla="*/ 4524543 w 5004507"/>
              <a:gd name="connsiteY4" fmla="*/ 2879725 h 2879725"/>
              <a:gd name="connsiteX5" fmla="*/ 479964 w 5004507"/>
              <a:gd name="connsiteY5" fmla="*/ 2879725 h 2879725"/>
              <a:gd name="connsiteX6" fmla="*/ 0 w 5004507"/>
              <a:gd name="connsiteY6" fmla="*/ 2399761 h 2879725"/>
              <a:gd name="connsiteX7" fmla="*/ 0 w 5004507"/>
              <a:gd name="connsiteY7" fmla="*/ 479964 h 2879725"/>
              <a:gd name="connsiteX8" fmla="*/ 479964 w 5004507"/>
              <a:gd name="connsiteY8" fmla="*/ 0 h 2879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004507" h="2879725">
                <a:moveTo>
                  <a:pt x="479964" y="0"/>
                </a:moveTo>
                <a:lnTo>
                  <a:pt x="4524543" y="0"/>
                </a:lnTo>
                <a:cubicBezTo>
                  <a:pt x="4789620" y="0"/>
                  <a:pt x="5004507" y="214887"/>
                  <a:pt x="5004507" y="479964"/>
                </a:cubicBezTo>
                <a:lnTo>
                  <a:pt x="5004507" y="2399761"/>
                </a:lnTo>
                <a:cubicBezTo>
                  <a:pt x="5004507" y="2664838"/>
                  <a:pt x="4789620" y="2879725"/>
                  <a:pt x="4524543" y="2879725"/>
                </a:cubicBezTo>
                <a:lnTo>
                  <a:pt x="479964" y="2879725"/>
                </a:lnTo>
                <a:cubicBezTo>
                  <a:pt x="214887" y="2879725"/>
                  <a:pt x="0" y="2664838"/>
                  <a:pt x="0" y="2399761"/>
                </a:cubicBezTo>
                <a:lnTo>
                  <a:pt x="0" y="479964"/>
                </a:lnTo>
                <a:cubicBezTo>
                  <a:pt x="0" y="214887"/>
                  <a:pt x="214887" y="0"/>
                  <a:pt x="47996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527293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340345C-2FDF-FE45-C058-5D2C3C6E3C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64" t="12017" r="26544" b="16701"/>
          <a:stretch/>
        </p:blipFill>
        <p:spPr>
          <a:xfrm>
            <a:off x="0" y="0"/>
            <a:ext cx="8372475" cy="6858000"/>
          </a:xfrm>
          <a:custGeom>
            <a:avLst/>
            <a:gdLst>
              <a:gd name="connsiteX0" fmla="*/ 0 w 11641138"/>
              <a:gd name="connsiteY0" fmla="*/ 0 h 6858000"/>
              <a:gd name="connsiteX1" fmla="*/ 11641138 w 11641138"/>
              <a:gd name="connsiteY1" fmla="*/ 0 h 6858000"/>
              <a:gd name="connsiteX2" fmla="*/ 11641138 w 11641138"/>
              <a:gd name="connsiteY2" fmla="*/ 6858000 h 6858000"/>
              <a:gd name="connsiteX3" fmla="*/ 0 w 116411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41138" h="6858000">
                <a:moveTo>
                  <a:pt x="0" y="0"/>
                </a:moveTo>
                <a:lnTo>
                  <a:pt x="11641138" y="0"/>
                </a:lnTo>
                <a:lnTo>
                  <a:pt x="11641138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1A1F4E3-91B9-5D1D-9932-BB6FFB7112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88740" y="549276"/>
            <a:ext cx="4452398" cy="5759450"/>
          </a:xfrm>
          <a:custGeom>
            <a:avLst/>
            <a:gdLst>
              <a:gd name="connsiteX0" fmla="*/ 742081 w 4452398"/>
              <a:gd name="connsiteY0" fmla="*/ 0 h 5759450"/>
              <a:gd name="connsiteX1" fmla="*/ 3710317 w 4452398"/>
              <a:gd name="connsiteY1" fmla="*/ 0 h 5759450"/>
              <a:gd name="connsiteX2" fmla="*/ 4452398 w 4452398"/>
              <a:gd name="connsiteY2" fmla="*/ 742081 h 5759450"/>
              <a:gd name="connsiteX3" fmla="*/ 4452398 w 4452398"/>
              <a:gd name="connsiteY3" fmla="*/ 5017369 h 5759450"/>
              <a:gd name="connsiteX4" fmla="*/ 3710317 w 4452398"/>
              <a:gd name="connsiteY4" fmla="*/ 5759450 h 5759450"/>
              <a:gd name="connsiteX5" fmla="*/ 742081 w 4452398"/>
              <a:gd name="connsiteY5" fmla="*/ 5759450 h 5759450"/>
              <a:gd name="connsiteX6" fmla="*/ 0 w 4452398"/>
              <a:gd name="connsiteY6" fmla="*/ 5017369 h 5759450"/>
              <a:gd name="connsiteX7" fmla="*/ 0 w 4452398"/>
              <a:gd name="connsiteY7" fmla="*/ 742081 h 5759450"/>
              <a:gd name="connsiteX8" fmla="*/ 742081 w 4452398"/>
              <a:gd name="connsiteY8" fmla="*/ 0 h 5759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52398" h="5759450">
                <a:moveTo>
                  <a:pt x="742081" y="0"/>
                </a:moveTo>
                <a:lnTo>
                  <a:pt x="3710317" y="0"/>
                </a:lnTo>
                <a:cubicBezTo>
                  <a:pt x="4120157" y="0"/>
                  <a:pt x="4452398" y="332241"/>
                  <a:pt x="4452398" y="742081"/>
                </a:cubicBezTo>
                <a:lnTo>
                  <a:pt x="4452398" y="5017369"/>
                </a:lnTo>
                <a:cubicBezTo>
                  <a:pt x="4452398" y="5427209"/>
                  <a:pt x="4120157" y="5759450"/>
                  <a:pt x="3710317" y="5759450"/>
                </a:cubicBezTo>
                <a:lnTo>
                  <a:pt x="742081" y="5759450"/>
                </a:lnTo>
                <a:cubicBezTo>
                  <a:pt x="332241" y="5759450"/>
                  <a:pt x="0" y="5427209"/>
                  <a:pt x="0" y="5017369"/>
                </a:cubicBezTo>
                <a:lnTo>
                  <a:pt x="0" y="742081"/>
                </a:lnTo>
                <a:cubicBezTo>
                  <a:pt x="0" y="332241"/>
                  <a:pt x="332241" y="0"/>
                  <a:pt x="74208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386506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970D347-D59E-9013-DD81-F400C738971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83900" y="0"/>
            <a:ext cx="6208100" cy="6858000"/>
          </a:xfrm>
          <a:custGeom>
            <a:avLst/>
            <a:gdLst>
              <a:gd name="connsiteX0" fmla="*/ 0 w 6208100"/>
              <a:gd name="connsiteY0" fmla="*/ 0 h 6858000"/>
              <a:gd name="connsiteX1" fmla="*/ 6208100 w 6208100"/>
              <a:gd name="connsiteY1" fmla="*/ 0 h 6858000"/>
              <a:gd name="connsiteX2" fmla="*/ 6208100 w 6208100"/>
              <a:gd name="connsiteY2" fmla="*/ 6858000 h 6858000"/>
              <a:gd name="connsiteX3" fmla="*/ 0 w 6208100"/>
              <a:gd name="connsiteY3" fmla="*/ 6858000 h 6858000"/>
              <a:gd name="connsiteX4" fmla="*/ 1143023 w 6208100"/>
              <a:gd name="connsiteY4" fmla="*/ 5714977 h 6858000"/>
              <a:gd name="connsiteX5" fmla="*/ 1143023 w 6208100"/>
              <a:gd name="connsiteY5" fmla="*/ 1143023 h 6858000"/>
              <a:gd name="connsiteX6" fmla="*/ 0 w 6208100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08100" h="6858000">
                <a:moveTo>
                  <a:pt x="0" y="0"/>
                </a:moveTo>
                <a:lnTo>
                  <a:pt x="6208100" y="0"/>
                </a:lnTo>
                <a:lnTo>
                  <a:pt x="6208100" y="6858000"/>
                </a:lnTo>
                <a:lnTo>
                  <a:pt x="0" y="6858000"/>
                </a:lnTo>
                <a:cubicBezTo>
                  <a:pt x="631274" y="6858000"/>
                  <a:pt x="1143023" y="6346251"/>
                  <a:pt x="1143023" y="5714977"/>
                </a:cubicBezTo>
                <a:lnTo>
                  <a:pt x="1143023" y="1143023"/>
                </a:lnTo>
                <a:cubicBezTo>
                  <a:pt x="1143023" y="511749"/>
                  <a:pt x="631274" y="0"/>
                  <a:pt x="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311445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E782AD1-6216-3D87-BF0D-77ABF5B03C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470" t="7609" r="21953" b="10870"/>
          <a:stretch/>
        </p:blipFill>
        <p:spPr>
          <a:xfrm>
            <a:off x="0" y="0"/>
            <a:ext cx="9915525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8497282-E125-EDCC-1BB2-D5AC51900C2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7630" y="549275"/>
            <a:ext cx="4698438" cy="4694057"/>
          </a:xfrm>
          <a:custGeom>
            <a:avLst/>
            <a:gdLst>
              <a:gd name="connsiteX0" fmla="*/ 574036 w 4698438"/>
              <a:gd name="connsiteY0" fmla="*/ 0 h 4694057"/>
              <a:gd name="connsiteX1" fmla="*/ 2994786 w 4698438"/>
              <a:gd name="connsiteY1" fmla="*/ 0 h 4694057"/>
              <a:gd name="connsiteX2" fmla="*/ 3242213 w 4698438"/>
              <a:gd name="connsiteY2" fmla="*/ 0 h 4694057"/>
              <a:gd name="connsiteX3" fmla="*/ 3631686 w 4698438"/>
              <a:gd name="connsiteY3" fmla="*/ 0 h 4694057"/>
              <a:gd name="connsiteX4" fmla="*/ 3770436 w 4698438"/>
              <a:gd name="connsiteY4" fmla="*/ 138750 h 4694057"/>
              <a:gd name="connsiteX5" fmla="*/ 3770436 w 4698438"/>
              <a:gd name="connsiteY5" fmla="*/ 693735 h 4694057"/>
              <a:gd name="connsiteX6" fmla="*/ 3764030 w 4698438"/>
              <a:gd name="connsiteY6" fmla="*/ 725465 h 4694057"/>
              <a:gd name="connsiteX7" fmla="*/ 3764030 w 4698438"/>
              <a:gd name="connsiteY7" fmla="*/ 802589 h 4694057"/>
              <a:gd name="connsiteX8" fmla="*/ 3770967 w 4698438"/>
              <a:gd name="connsiteY8" fmla="*/ 836947 h 4694057"/>
              <a:gd name="connsiteX9" fmla="*/ 3866073 w 4698438"/>
              <a:gd name="connsiteY9" fmla="*/ 923176 h 4694057"/>
              <a:gd name="connsiteX10" fmla="*/ 3908179 w 4698438"/>
              <a:gd name="connsiteY10" fmla="*/ 929541 h 4694057"/>
              <a:gd name="connsiteX11" fmla="*/ 3922788 w 4698438"/>
              <a:gd name="connsiteY11" fmla="*/ 926592 h 4694057"/>
              <a:gd name="connsiteX12" fmla="*/ 4559688 w 4698438"/>
              <a:gd name="connsiteY12" fmla="*/ 926592 h 4694057"/>
              <a:gd name="connsiteX13" fmla="*/ 4698438 w 4698438"/>
              <a:gd name="connsiteY13" fmla="*/ 1065342 h 4694057"/>
              <a:gd name="connsiteX14" fmla="*/ 4698438 w 4698438"/>
              <a:gd name="connsiteY14" fmla="*/ 1620327 h 4694057"/>
              <a:gd name="connsiteX15" fmla="*/ 4697124 w 4698438"/>
              <a:gd name="connsiteY15" fmla="*/ 1626836 h 4694057"/>
              <a:gd name="connsiteX16" fmla="*/ 4697124 w 4698438"/>
              <a:gd name="connsiteY16" fmla="*/ 4129749 h 4694057"/>
              <a:gd name="connsiteX17" fmla="*/ 4690510 w 4698438"/>
              <a:gd name="connsiteY17" fmla="*/ 4217169 h 4694057"/>
              <a:gd name="connsiteX18" fmla="*/ 4686578 w 4698438"/>
              <a:gd name="connsiteY18" fmla="*/ 4234229 h 4694057"/>
              <a:gd name="connsiteX19" fmla="*/ 4686429 w 4698438"/>
              <a:gd name="connsiteY19" fmla="*/ 4235709 h 4694057"/>
              <a:gd name="connsiteX20" fmla="*/ 4685214 w 4698438"/>
              <a:gd name="connsiteY20" fmla="*/ 4240151 h 4694057"/>
              <a:gd name="connsiteX21" fmla="*/ 4671317 w 4698438"/>
              <a:gd name="connsiteY21" fmla="*/ 4300450 h 4694057"/>
              <a:gd name="connsiteX22" fmla="*/ 4599088 w 4698438"/>
              <a:gd name="connsiteY22" fmla="*/ 4450698 h 4694057"/>
              <a:gd name="connsiteX23" fmla="*/ 4539104 w 4698438"/>
              <a:gd name="connsiteY23" fmla="*/ 4523399 h 4694057"/>
              <a:gd name="connsiteX24" fmla="*/ 4513251 w 4698438"/>
              <a:gd name="connsiteY24" fmla="*/ 4548642 h 4694057"/>
              <a:gd name="connsiteX25" fmla="*/ 4481756 w 4698438"/>
              <a:gd name="connsiteY25" fmla="*/ 4574628 h 4694057"/>
              <a:gd name="connsiteX26" fmla="*/ 4419162 w 4698438"/>
              <a:gd name="connsiteY26" fmla="*/ 4618004 h 4694057"/>
              <a:gd name="connsiteX27" fmla="*/ 4133432 w 4698438"/>
              <a:gd name="connsiteY27" fmla="*/ 4694057 h 4694057"/>
              <a:gd name="connsiteX28" fmla="*/ 3923423 w 4698438"/>
              <a:gd name="connsiteY28" fmla="*/ 4694057 h 4694057"/>
              <a:gd name="connsiteX29" fmla="*/ 2944809 w 4698438"/>
              <a:gd name="connsiteY29" fmla="*/ 4694057 h 4694057"/>
              <a:gd name="connsiteX30" fmla="*/ 2896936 w 4698438"/>
              <a:gd name="connsiteY30" fmla="*/ 4694057 h 4694057"/>
              <a:gd name="connsiteX31" fmla="*/ 2015842 w 4698438"/>
              <a:gd name="connsiteY31" fmla="*/ 4694057 h 4694057"/>
              <a:gd name="connsiteX32" fmla="*/ 574036 w 4698438"/>
              <a:gd name="connsiteY32" fmla="*/ 4694057 h 4694057"/>
              <a:gd name="connsiteX33" fmla="*/ 0 w 4698438"/>
              <a:gd name="connsiteY33" fmla="*/ 4120021 h 4694057"/>
              <a:gd name="connsiteX34" fmla="*/ 0 w 4698438"/>
              <a:gd name="connsiteY34" fmla="*/ 574036 h 4694057"/>
              <a:gd name="connsiteX35" fmla="*/ 574036 w 4698438"/>
              <a:gd name="connsiteY35" fmla="*/ 0 h 4694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4698438" h="4694057">
                <a:moveTo>
                  <a:pt x="574036" y="0"/>
                </a:moveTo>
                <a:lnTo>
                  <a:pt x="2994786" y="0"/>
                </a:lnTo>
                <a:lnTo>
                  <a:pt x="3242213" y="0"/>
                </a:lnTo>
                <a:lnTo>
                  <a:pt x="3631686" y="0"/>
                </a:lnTo>
                <a:cubicBezTo>
                  <a:pt x="3708316" y="0"/>
                  <a:pt x="3770436" y="62120"/>
                  <a:pt x="3770436" y="138750"/>
                </a:cubicBezTo>
                <a:lnTo>
                  <a:pt x="3770436" y="693735"/>
                </a:lnTo>
                <a:lnTo>
                  <a:pt x="3764030" y="725465"/>
                </a:lnTo>
                <a:lnTo>
                  <a:pt x="3764030" y="802589"/>
                </a:lnTo>
                <a:lnTo>
                  <a:pt x="3770967" y="836947"/>
                </a:lnTo>
                <a:cubicBezTo>
                  <a:pt x="3788319" y="877971"/>
                  <a:pt x="3823123" y="909817"/>
                  <a:pt x="3866073" y="923176"/>
                </a:cubicBezTo>
                <a:lnTo>
                  <a:pt x="3908179" y="929541"/>
                </a:lnTo>
                <a:lnTo>
                  <a:pt x="3922788" y="926592"/>
                </a:lnTo>
                <a:lnTo>
                  <a:pt x="4559688" y="926592"/>
                </a:lnTo>
                <a:cubicBezTo>
                  <a:pt x="4636318" y="926592"/>
                  <a:pt x="4698438" y="988712"/>
                  <a:pt x="4698438" y="1065342"/>
                </a:cubicBezTo>
                <a:lnTo>
                  <a:pt x="4698438" y="1620327"/>
                </a:lnTo>
                <a:lnTo>
                  <a:pt x="4697124" y="1626836"/>
                </a:lnTo>
                <a:lnTo>
                  <a:pt x="4697124" y="4129749"/>
                </a:lnTo>
                <a:cubicBezTo>
                  <a:pt x="4697124" y="4159471"/>
                  <a:pt x="4694865" y="4188665"/>
                  <a:pt x="4690510" y="4217169"/>
                </a:cubicBezTo>
                <a:lnTo>
                  <a:pt x="4686578" y="4234229"/>
                </a:lnTo>
                <a:lnTo>
                  <a:pt x="4686429" y="4235709"/>
                </a:lnTo>
                <a:lnTo>
                  <a:pt x="4685214" y="4240151"/>
                </a:lnTo>
                <a:lnTo>
                  <a:pt x="4671317" y="4300450"/>
                </a:lnTo>
                <a:cubicBezTo>
                  <a:pt x="4654545" y="4354374"/>
                  <a:pt x="4630036" y="4404890"/>
                  <a:pt x="4599088" y="4450698"/>
                </a:cubicBezTo>
                <a:lnTo>
                  <a:pt x="4539104" y="4523399"/>
                </a:lnTo>
                <a:lnTo>
                  <a:pt x="4513251" y="4548642"/>
                </a:lnTo>
                <a:lnTo>
                  <a:pt x="4481756" y="4574628"/>
                </a:lnTo>
                <a:lnTo>
                  <a:pt x="4419162" y="4618004"/>
                </a:lnTo>
                <a:cubicBezTo>
                  <a:pt x="4335021" y="4666387"/>
                  <a:pt x="4237458" y="4694057"/>
                  <a:pt x="4133432" y="4694057"/>
                </a:cubicBezTo>
                <a:lnTo>
                  <a:pt x="3923423" y="4694057"/>
                </a:lnTo>
                <a:lnTo>
                  <a:pt x="2944809" y="4694057"/>
                </a:lnTo>
                <a:lnTo>
                  <a:pt x="2896936" y="4694057"/>
                </a:lnTo>
                <a:lnTo>
                  <a:pt x="2015842" y="4694057"/>
                </a:lnTo>
                <a:lnTo>
                  <a:pt x="574036" y="4694057"/>
                </a:lnTo>
                <a:cubicBezTo>
                  <a:pt x="257005" y="4694057"/>
                  <a:pt x="0" y="4437052"/>
                  <a:pt x="0" y="4120021"/>
                </a:cubicBezTo>
                <a:lnTo>
                  <a:pt x="0" y="574036"/>
                </a:lnTo>
                <a:cubicBezTo>
                  <a:pt x="0" y="257005"/>
                  <a:pt x="257005" y="0"/>
                  <a:pt x="57403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621661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59E6AEB-5D84-4457-1CB2-4BABD365A8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597570" y="913939"/>
            <a:ext cx="1969200" cy="4184524"/>
          </a:xfrm>
          <a:custGeom>
            <a:avLst/>
            <a:gdLst>
              <a:gd name="connsiteX0" fmla="*/ 984600 w 1969200"/>
              <a:gd name="connsiteY0" fmla="*/ 0 h 4184524"/>
              <a:gd name="connsiteX1" fmla="*/ 1969200 w 1969200"/>
              <a:gd name="connsiteY1" fmla="*/ 984600 h 4184524"/>
              <a:gd name="connsiteX2" fmla="*/ 1969200 w 1969200"/>
              <a:gd name="connsiteY2" fmla="*/ 1942891 h 4184524"/>
              <a:gd name="connsiteX3" fmla="*/ 1967696 w 1969200"/>
              <a:gd name="connsiteY3" fmla="*/ 1972676 h 4184524"/>
              <a:gd name="connsiteX4" fmla="*/ 1967696 w 1969200"/>
              <a:gd name="connsiteY4" fmla="*/ 4179114 h 4184524"/>
              <a:gd name="connsiteX5" fmla="*/ 1967423 w 1969200"/>
              <a:gd name="connsiteY5" fmla="*/ 4184524 h 4184524"/>
              <a:gd name="connsiteX6" fmla="*/ 1962617 w 1969200"/>
              <a:gd name="connsiteY6" fmla="*/ 4089268 h 4184524"/>
              <a:gd name="connsiteX7" fmla="*/ 983848 w 1969200"/>
              <a:gd name="connsiteY7" fmla="*/ 3205337 h 4184524"/>
              <a:gd name="connsiteX8" fmla="*/ 5080 w 1969200"/>
              <a:gd name="connsiteY8" fmla="*/ 4089268 h 4184524"/>
              <a:gd name="connsiteX9" fmla="*/ 273 w 1969200"/>
              <a:gd name="connsiteY9" fmla="*/ 4184524 h 4184524"/>
              <a:gd name="connsiteX10" fmla="*/ 0 w 1969200"/>
              <a:gd name="connsiteY10" fmla="*/ 4179114 h 4184524"/>
              <a:gd name="connsiteX11" fmla="*/ 0 w 1969200"/>
              <a:gd name="connsiteY11" fmla="*/ 1942891 h 4184524"/>
              <a:gd name="connsiteX12" fmla="*/ 0 w 1969200"/>
              <a:gd name="connsiteY12" fmla="*/ 1239144 h 4184524"/>
              <a:gd name="connsiteX13" fmla="*/ 0 w 1969200"/>
              <a:gd name="connsiteY13" fmla="*/ 984600 h 4184524"/>
              <a:gd name="connsiteX14" fmla="*/ 984600 w 1969200"/>
              <a:gd name="connsiteY14" fmla="*/ 0 h 4184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969200" h="4184524">
                <a:moveTo>
                  <a:pt x="984600" y="0"/>
                </a:moveTo>
                <a:cubicBezTo>
                  <a:pt x="1528380" y="0"/>
                  <a:pt x="1969200" y="440820"/>
                  <a:pt x="1969200" y="984600"/>
                </a:cubicBezTo>
                <a:lnTo>
                  <a:pt x="1969200" y="1942891"/>
                </a:lnTo>
                <a:lnTo>
                  <a:pt x="1967696" y="1972676"/>
                </a:lnTo>
                <a:lnTo>
                  <a:pt x="1967696" y="4179114"/>
                </a:lnTo>
                <a:lnTo>
                  <a:pt x="1967423" y="4184524"/>
                </a:lnTo>
                <a:lnTo>
                  <a:pt x="1962617" y="4089268"/>
                </a:lnTo>
                <a:cubicBezTo>
                  <a:pt x="1912234" y="3592777"/>
                  <a:pt x="1493252" y="3205337"/>
                  <a:pt x="983848" y="3205337"/>
                </a:cubicBezTo>
                <a:cubicBezTo>
                  <a:pt x="474445" y="3205337"/>
                  <a:pt x="55463" y="3592777"/>
                  <a:pt x="5080" y="4089268"/>
                </a:cubicBezTo>
                <a:lnTo>
                  <a:pt x="273" y="4184524"/>
                </a:lnTo>
                <a:lnTo>
                  <a:pt x="0" y="4179114"/>
                </a:lnTo>
                <a:lnTo>
                  <a:pt x="0" y="1942891"/>
                </a:lnTo>
                <a:lnTo>
                  <a:pt x="0" y="1239144"/>
                </a:lnTo>
                <a:lnTo>
                  <a:pt x="0" y="984600"/>
                </a:lnTo>
                <a:cubicBezTo>
                  <a:pt x="0" y="440820"/>
                  <a:pt x="440820" y="0"/>
                  <a:pt x="9846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473584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0E93AA6-CA2F-C5A9-DC12-9B57F0E0611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60697" y="934655"/>
            <a:ext cx="4109013" cy="4988689"/>
          </a:xfrm>
          <a:custGeom>
            <a:avLst/>
            <a:gdLst>
              <a:gd name="connsiteX0" fmla="*/ 684849 w 4109013"/>
              <a:gd name="connsiteY0" fmla="*/ 0 h 4988689"/>
              <a:gd name="connsiteX1" fmla="*/ 3424164 w 4109013"/>
              <a:gd name="connsiteY1" fmla="*/ 0 h 4988689"/>
              <a:gd name="connsiteX2" fmla="*/ 4109013 w 4109013"/>
              <a:gd name="connsiteY2" fmla="*/ 684849 h 4988689"/>
              <a:gd name="connsiteX3" fmla="*/ 4109013 w 4109013"/>
              <a:gd name="connsiteY3" fmla="*/ 4303840 h 4988689"/>
              <a:gd name="connsiteX4" fmla="*/ 3424164 w 4109013"/>
              <a:gd name="connsiteY4" fmla="*/ 4988689 h 4988689"/>
              <a:gd name="connsiteX5" fmla="*/ 684849 w 4109013"/>
              <a:gd name="connsiteY5" fmla="*/ 4988689 h 4988689"/>
              <a:gd name="connsiteX6" fmla="*/ 0 w 4109013"/>
              <a:gd name="connsiteY6" fmla="*/ 4303840 h 4988689"/>
              <a:gd name="connsiteX7" fmla="*/ 0 w 4109013"/>
              <a:gd name="connsiteY7" fmla="*/ 684849 h 4988689"/>
              <a:gd name="connsiteX8" fmla="*/ 684849 w 4109013"/>
              <a:gd name="connsiteY8" fmla="*/ 0 h 4988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09013" h="4988689">
                <a:moveTo>
                  <a:pt x="684849" y="0"/>
                </a:moveTo>
                <a:lnTo>
                  <a:pt x="3424164" y="0"/>
                </a:lnTo>
                <a:cubicBezTo>
                  <a:pt x="3802396" y="0"/>
                  <a:pt x="4109013" y="306617"/>
                  <a:pt x="4109013" y="684849"/>
                </a:cubicBezTo>
                <a:lnTo>
                  <a:pt x="4109013" y="4303840"/>
                </a:lnTo>
                <a:cubicBezTo>
                  <a:pt x="4109013" y="4682072"/>
                  <a:pt x="3802396" y="4988689"/>
                  <a:pt x="3424164" y="4988689"/>
                </a:cubicBezTo>
                <a:lnTo>
                  <a:pt x="684849" y="4988689"/>
                </a:lnTo>
                <a:cubicBezTo>
                  <a:pt x="306617" y="4988689"/>
                  <a:pt x="0" y="4682072"/>
                  <a:pt x="0" y="4303840"/>
                </a:cubicBezTo>
                <a:lnTo>
                  <a:pt x="0" y="684849"/>
                </a:lnTo>
                <a:cubicBezTo>
                  <a:pt x="0" y="306617"/>
                  <a:pt x="306617" y="0"/>
                  <a:pt x="68484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675006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915C2E9-269A-EB0E-163E-81B7EC0985C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82088" y="3155457"/>
            <a:ext cx="2615878" cy="2615878"/>
          </a:xfrm>
          <a:custGeom>
            <a:avLst/>
            <a:gdLst>
              <a:gd name="connsiteX0" fmla="*/ 1307939 w 2615878"/>
              <a:gd name="connsiteY0" fmla="*/ 0 h 2615878"/>
              <a:gd name="connsiteX1" fmla="*/ 2615878 w 2615878"/>
              <a:gd name="connsiteY1" fmla="*/ 1307939 h 2615878"/>
              <a:gd name="connsiteX2" fmla="*/ 1307939 w 2615878"/>
              <a:gd name="connsiteY2" fmla="*/ 2615878 h 2615878"/>
              <a:gd name="connsiteX3" fmla="*/ 0 w 2615878"/>
              <a:gd name="connsiteY3" fmla="*/ 1307939 h 2615878"/>
              <a:gd name="connsiteX4" fmla="*/ 1307939 w 2615878"/>
              <a:gd name="connsiteY4" fmla="*/ 0 h 2615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15878" h="2615878">
                <a:moveTo>
                  <a:pt x="1307939" y="0"/>
                </a:moveTo>
                <a:cubicBezTo>
                  <a:pt x="2030294" y="0"/>
                  <a:pt x="2615878" y="585584"/>
                  <a:pt x="2615878" y="1307939"/>
                </a:cubicBezTo>
                <a:cubicBezTo>
                  <a:pt x="2615878" y="2030294"/>
                  <a:pt x="2030294" y="2615878"/>
                  <a:pt x="1307939" y="2615878"/>
                </a:cubicBezTo>
                <a:cubicBezTo>
                  <a:pt x="585584" y="2615878"/>
                  <a:pt x="0" y="2030294"/>
                  <a:pt x="0" y="1307939"/>
                </a:cubicBezTo>
                <a:cubicBezTo>
                  <a:pt x="0" y="585584"/>
                  <a:pt x="585584" y="0"/>
                  <a:pt x="130793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AFFE221-513D-4CF4-BA99-CC2C35A9C55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609947" y="943790"/>
            <a:ext cx="1783406" cy="1783406"/>
          </a:xfrm>
          <a:custGeom>
            <a:avLst/>
            <a:gdLst>
              <a:gd name="connsiteX0" fmla="*/ 891703 w 1783406"/>
              <a:gd name="connsiteY0" fmla="*/ 0 h 1783406"/>
              <a:gd name="connsiteX1" fmla="*/ 1783406 w 1783406"/>
              <a:gd name="connsiteY1" fmla="*/ 891703 h 1783406"/>
              <a:gd name="connsiteX2" fmla="*/ 891703 w 1783406"/>
              <a:gd name="connsiteY2" fmla="*/ 1783406 h 1783406"/>
              <a:gd name="connsiteX3" fmla="*/ 0 w 1783406"/>
              <a:gd name="connsiteY3" fmla="*/ 891703 h 1783406"/>
              <a:gd name="connsiteX4" fmla="*/ 891703 w 1783406"/>
              <a:gd name="connsiteY4" fmla="*/ 0 h 1783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3406" h="1783406">
                <a:moveTo>
                  <a:pt x="891703" y="0"/>
                </a:moveTo>
                <a:cubicBezTo>
                  <a:pt x="1384177" y="0"/>
                  <a:pt x="1783406" y="399229"/>
                  <a:pt x="1783406" y="891703"/>
                </a:cubicBezTo>
                <a:cubicBezTo>
                  <a:pt x="1783406" y="1384177"/>
                  <a:pt x="1384177" y="1783406"/>
                  <a:pt x="891703" y="1783406"/>
                </a:cubicBezTo>
                <a:cubicBezTo>
                  <a:pt x="399229" y="1783406"/>
                  <a:pt x="0" y="1384177"/>
                  <a:pt x="0" y="891703"/>
                </a:cubicBezTo>
                <a:cubicBezTo>
                  <a:pt x="0" y="399229"/>
                  <a:pt x="399229" y="0"/>
                  <a:pt x="89170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35750EF0-EFA5-D291-CAF9-CA4A1847FE5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103987" y="3423665"/>
            <a:ext cx="1388960" cy="1388960"/>
          </a:xfrm>
          <a:custGeom>
            <a:avLst/>
            <a:gdLst>
              <a:gd name="connsiteX0" fmla="*/ 694480 w 1388960"/>
              <a:gd name="connsiteY0" fmla="*/ 0 h 1388960"/>
              <a:gd name="connsiteX1" fmla="*/ 1388960 w 1388960"/>
              <a:gd name="connsiteY1" fmla="*/ 694480 h 1388960"/>
              <a:gd name="connsiteX2" fmla="*/ 694480 w 1388960"/>
              <a:gd name="connsiteY2" fmla="*/ 1388960 h 1388960"/>
              <a:gd name="connsiteX3" fmla="*/ 0 w 1388960"/>
              <a:gd name="connsiteY3" fmla="*/ 694480 h 1388960"/>
              <a:gd name="connsiteX4" fmla="*/ 694480 w 1388960"/>
              <a:gd name="connsiteY4" fmla="*/ 0 h 1388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8960" h="1388960">
                <a:moveTo>
                  <a:pt x="694480" y="0"/>
                </a:moveTo>
                <a:cubicBezTo>
                  <a:pt x="1078031" y="0"/>
                  <a:pt x="1388960" y="310929"/>
                  <a:pt x="1388960" y="694480"/>
                </a:cubicBezTo>
                <a:cubicBezTo>
                  <a:pt x="1388960" y="1078031"/>
                  <a:pt x="1078031" y="1388960"/>
                  <a:pt x="694480" y="1388960"/>
                </a:cubicBezTo>
                <a:cubicBezTo>
                  <a:pt x="310929" y="1388960"/>
                  <a:pt x="0" y="1078031"/>
                  <a:pt x="0" y="694480"/>
                </a:cubicBezTo>
                <a:cubicBezTo>
                  <a:pt x="0" y="310929"/>
                  <a:pt x="310929" y="0"/>
                  <a:pt x="69448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A64A336-241B-81F6-38C7-1C5F6AA838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470" t="7609" r="6209" b="10870"/>
          <a:stretch>
            <a:fillRect/>
          </a:stretch>
        </p:blipFill>
        <p:spPr>
          <a:xfrm flipH="1"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18550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014D73A-6140-5651-4098-EB76786C5A3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0863" y="549275"/>
            <a:ext cx="11090276" cy="4025385"/>
          </a:xfrm>
          <a:custGeom>
            <a:avLst/>
            <a:gdLst>
              <a:gd name="connsiteX0" fmla="*/ 805090 w 11090276"/>
              <a:gd name="connsiteY0" fmla="*/ 0 h 4025385"/>
              <a:gd name="connsiteX1" fmla="*/ 10285186 w 11090276"/>
              <a:gd name="connsiteY1" fmla="*/ 0 h 4025385"/>
              <a:gd name="connsiteX2" fmla="*/ 11090276 w 11090276"/>
              <a:gd name="connsiteY2" fmla="*/ 805090 h 4025385"/>
              <a:gd name="connsiteX3" fmla="*/ 11090276 w 11090276"/>
              <a:gd name="connsiteY3" fmla="*/ 4025355 h 4025385"/>
              <a:gd name="connsiteX4" fmla="*/ 11090273 w 11090276"/>
              <a:gd name="connsiteY4" fmla="*/ 4025385 h 4025385"/>
              <a:gd name="connsiteX5" fmla="*/ 11090273 w 11090276"/>
              <a:gd name="connsiteY5" fmla="*/ 3627352 h 4025385"/>
              <a:gd name="connsiteX6" fmla="*/ 10663843 w 11090276"/>
              <a:gd name="connsiteY6" fmla="*/ 3200922 h 4025385"/>
              <a:gd name="connsiteX7" fmla="*/ 426428 w 11090276"/>
              <a:gd name="connsiteY7" fmla="*/ 3200922 h 4025385"/>
              <a:gd name="connsiteX8" fmla="*/ 8662 w 11090276"/>
              <a:gd name="connsiteY8" fmla="*/ 3541412 h 4025385"/>
              <a:gd name="connsiteX9" fmla="*/ 0 w 11090276"/>
              <a:gd name="connsiteY9" fmla="*/ 3627332 h 4025385"/>
              <a:gd name="connsiteX10" fmla="*/ 0 w 11090276"/>
              <a:gd name="connsiteY10" fmla="*/ 805090 h 4025385"/>
              <a:gd name="connsiteX11" fmla="*/ 805090 w 11090276"/>
              <a:gd name="connsiteY11" fmla="*/ 0 h 4025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090276" h="4025385">
                <a:moveTo>
                  <a:pt x="805090" y="0"/>
                </a:moveTo>
                <a:lnTo>
                  <a:pt x="10285186" y="0"/>
                </a:lnTo>
                <a:cubicBezTo>
                  <a:pt x="10729825" y="0"/>
                  <a:pt x="11090276" y="360451"/>
                  <a:pt x="11090276" y="805090"/>
                </a:cubicBezTo>
                <a:lnTo>
                  <a:pt x="11090276" y="4025355"/>
                </a:lnTo>
                <a:lnTo>
                  <a:pt x="11090273" y="4025385"/>
                </a:lnTo>
                <a:lnTo>
                  <a:pt x="11090273" y="3627352"/>
                </a:lnTo>
                <a:cubicBezTo>
                  <a:pt x="11090273" y="3391841"/>
                  <a:pt x="10899354" y="3200922"/>
                  <a:pt x="10663843" y="3200922"/>
                </a:cubicBezTo>
                <a:lnTo>
                  <a:pt x="426428" y="3200922"/>
                </a:lnTo>
                <a:cubicBezTo>
                  <a:pt x="220356" y="3200922"/>
                  <a:pt x="48425" y="3347094"/>
                  <a:pt x="8662" y="3541412"/>
                </a:cubicBezTo>
                <a:lnTo>
                  <a:pt x="0" y="3627332"/>
                </a:lnTo>
                <a:lnTo>
                  <a:pt x="0" y="805090"/>
                </a:lnTo>
                <a:cubicBezTo>
                  <a:pt x="0" y="360451"/>
                  <a:pt x="360451" y="0"/>
                  <a:pt x="80509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283832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4F03CDC-FC31-19C4-2F66-657879194C3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18832" y="2322576"/>
            <a:ext cx="3310128" cy="2084832"/>
          </a:xfrm>
          <a:custGeom>
            <a:avLst/>
            <a:gdLst>
              <a:gd name="connsiteX0" fmla="*/ 0 w 3310128"/>
              <a:gd name="connsiteY0" fmla="*/ 0 h 2084832"/>
              <a:gd name="connsiteX1" fmla="*/ 3310128 w 3310128"/>
              <a:gd name="connsiteY1" fmla="*/ 0 h 2084832"/>
              <a:gd name="connsiteX2" fmla="*/ 3310128 w 3310128"/>
              <a:gd name="connsiteY2" fmla="*/ 2084832 h 2084832"/>
              <a:gd name="connsiteX3" fmla="*/ 0 w 3310128"/>
              <a:gd name="connsiteY3" fmla="*/ 2084832 h 208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0128" h="2084832">
                <a:moveTo>
                  <a:pt x="0" y="0"/>
                </a:moveTo>
                <a:lnTo>
                  <a:pt x="3310128" y="0"/>
                </a:lnTo>
                <a:lnTo>
                  <a:pt x="3310128" y="2084832"/>
                </a:lnTo>
                <a:lnTo>
                  <a:pt x="0" y="208483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4D02FE3-03A0-5327-0EC1-88A265E3A5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47" t="11674" b="8353"/>
          <a:stretch>
            <a:fillRect/>
          </a:stretch>
        </p:blipFill>
        <p:spPr>
          <a:xfrm>
            <a:off x="0" y="0"/>
            <a:ext cx="9875520" cy="6858000"/>
          </a:xfrm>
          <a:custGeom>
            <a:avLst/>
            <a:gdLst>
              <a:gd name="connsiteX0" fmla="*/ 0 w 9875520"/>
              <a:gd name="connsiteY0" fmla="*/ 0 h 6858000"/>
              <a:gd name="connsiteX1" fmla="*/ 9875520 w 9875520"/>
              <a:gd name="connsiteY1" fmla="*/ 0 h 6858000"/>
              <a:gd name="connsiteX2" fmla="*/ 9875520 w 9875520"/>
              <a:gd name="connsiteY2" fmla="*/ 6858000 h 6858000"/>
              <a:gd name="connsiteX3" fmla="*/ 0 w 987552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75520" h="6858000">
                <a:moveTo>
                  <a:pt x="0" y="0"/>
                </a:moveTo>
                <a:lnTo>
                  <a:pt x="9875520" y="0"/>
                </a:lnTo>
                <a:lnTo>
                  <a:pt x="9875520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779306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F793808-5F29-6274-0F6C-EBB3390D15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72830" y="1102963"/>
            <a:ext cx="6519169" cy="5755037"/>
          </a:xfrm>
          <a:custGeom>
            <a:avLst/>
            <a:gdLst>
              <a:gd name="connsiteX0" fmla="*/ 0 w 6519169"/>
              <a:gd name="connsiteY0" fmla="*/ 0 h 5755037"/>
              <a:gd name="connsiteX1" fmla="*/ 6519169 w 6519169"/>
              <a:gd name="connsiteY1" fmla="*/ 0 h 5755037"/>
              <a:gd name="connsiteX2" fmla="*/ 6519169 w 6519169"/>
              <a:gd name="connsiteY2" fmla="*/ 5755037 h 5755037"/>
              <a:gd name="connsiteX3" fmla="*/ 0 w 6519169"/>
              <a:gd name="connsiteY3" fmla="*/ 5755037 h 5755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19169" h="5755037">
                <a:moveTo>
                  <a:pt x="0" y="0"/>
                </a:moveTo>
                <a:lnTo>
                  <a:pt x="6519169" y="0"/>
                </a:lnTo>
                <a:lnTo>
                  <a:pt x="6519169" y="5755037"/>
                </a:lnTo>
                <a:lnTo>
                  <a:pt x="0" y="575503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16085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549F7B6-9A15-2BF1-6A2F-D6D262838D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514" t="25000" r="7504" b="7229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62ECA25-1EAD-9D53-3B3B-BAE15E2300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97030" y="711882"/>
            <a:ext cx="4065418" cy="4789758"/>
          </a:xfrm>
          <a:custGeom>
            <a:avLst/>
            <a:gdLst>
              <a:gd name="connsiteX0" fmla="*/ 2032709 w 4065418"/>
              <a:gd name="connsiteY0" fmla="*/ 0 h 4789758"/>
              <a:gd name="connsiteX1" fmla="*/ 4065418 w 4065418"/>
              <a:gd name="connsiteY1" fmla="*/ 2032709 h 4789758"/>
              <a:gd name="connsiteX2" fmla="*/ 4065418 w 4065418"/>
              <a:gd name="connsiteY2" fmla="*/ 4789758 h 4789758"/>
              <a:gd name="connsiteX3" fmla="*/ 0 w 4065418"/>
              <a:gd name="connsiteY3" fmla="*/ 4789758 h 4789758"/>
              <a:gd name="connsiteX4" fmla="*/ 0 w 4065418"/>
              <a:gd name="connsiteY4" fmla="*/ 2032709 h 4789758"/>
              <a:gd name="connsiteX5" fmla="*/ 2032709 w 4065418"/>
              <a:gd name="connsiteY5" fmla="*/ 0 h 4789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65418" h="4789758">
                <a:moveTo>
                  <a:pt x="2032709" y="0"/>
                </a:moveTo>
                <a:cubicBezTo>
                  <a:pt x="3155343" y="0"/>
                  <a:pt x="4065418" y="910075"/>
                  <a:pt x="4065418" y="2032709"/>
                </a:cubicBezTo>
                <a:lnTo>
                  <a:pt x="4065418" y="4789758"/>
                </a:lnTo>
                <a:lnTo>
                  <a:pt x="0" y="4789758"/>
                </a:lnTo>
                <a:lnTo>
                  <a:pt x="0" y="2032709"/>
                </a:lnTo>
                <a:cubicBezTo>
                  <a:pt x="0" y="910075"/>
                  <a:pt x="910075" y="0"/>
                  <a:pt x="203270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54858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2936DC3-F28E-F43E-C53F-85DB4674857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57" t="12498" r="2457"/>
          <a:stretch>
            <a:fillRect/>
          </a:stretch>
        </p:blipFill>
        <p:spPr>
          <a:xfrm>
            <a:off x="0" y="0"/>
            <a:ext cx="12192000" cy="3919376"/>
          </a:xfrm>
          <a:custGeom>
            <a:avLst/>
            <a:gdLst>
              <a:gd name="connsiteX0" fmla="*/ 0 w 12192000"/>
              <a:gd name="connsiteY0" fmla="*/ 0 h 3919376"/>
              <a:gd name="connsiteX1" fmla="*/ 12192000 w 12192000"/>
              <a:gd name="connsiteY1" fmla="*/ 0 h 3919376"/>
              <a:gd name="connsiteX2" fmla="*/ 12192000 w 12192000"/>
              <a:gd name="connsiteY2" fmla="*/ 3919376 h 3919376"/>
              <a:gd name="connsiteX3" fmla="*/ 0 w 12192000"/>
              <a:gd name="connsiteY3" fmla="*/ 3919376 h 3919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919376">
                <a:moveTo>
                  <a:pt x="0" y="0"/>
                </a:moveTo>
                <a:lnTo>
                  <a:pt x="12192000" y="0"/>
                </a:lnTo>
                <a:lnTo>
                  <a:pt x="12192000" y="3919376"/>
                </a:lnTo>
                <a:lnTo>
                  <a:pt x="0" y="3919376"/>
                </a:lnTo>
                <a:close/>
              </a:path>
            </a:pathLst>
          </a:cu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B5CE474-A64A-D62C-8C25-3B2A0A1F434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75539" y="1928373"/>
            <a:ext cx="5635136" cy="4929627"/>
          </a:xfrm>
          <a:custGeom>
            <a:avLst/>
            <a:gdLst>
              <a:gd name="connsiteX0" fmla="*/ 0 w 5635136"/>
              <a:gd name="connsiteY0" fmla="*/ 0 h 4929627"/>
              <a:gd name="connsiteX1" fmla="*/ 5635136 w 5635136"/>
              <a:gd name="connsiteY1" fmla="*/ 0 h 4929627"/>
              <a:gd name="connsiteX2" fmla="*/ 5635136 w 5635136"/>
              <a:gd name="connsiteY2" fmla="*/ 4929627 h 4929627"/>
              <a:gd name="connsiteX3" fmla="*/ 0 w 5635136"/>
              <a:gd name="connsiteY3" fmla="*/ 4929627 h 4929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35136" h="4929627">
                <a:moveTo>
                  <a:pt x="0" y="0"/>
                </a:moveTo>
                <a:lnTo>
                  <a:pt x="5635136" y="0"/>
                </a:lnTo>
                <a:lnTo>
                  <a:pt x="5635136" y="4929627"/>
                </a:lnTo>
                <a:lnTo>
                  <a:pt x="0" y="492962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2452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77CCCD5-4B4E-DB74-E27E-5C24A2C852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44188" y="549275"/>
            <a:ext cx="4172692" cy="6308725"/>
          </a:xfrm>
          <a:custGeom>
            <a:avLst/>
            <a:gdLst>
              <a:gd name="connsiteX0" fmla="*/ 0 w 3158648"/>
              <a:gd name="connsiteY0" fmla="*/ 0 h 5553371"/>
              <a:gd name="connsiteX1" fmla="*/ 3158648 w 3158648"/>
              <a:gd name="connsiteY1" fmla="*/ 0 h 5553371"/>
              <a:gd name="connsiteX2" fmla="*/ 3158648 w 3158648"/>
              <a:gd name="connsiteY2" fmla="*/ 5553371 h 5553371"/>
              <a:gd name="connsiteX3" fmla="*/ 0 w 3158648"/>
              <a:gd name="connsiteY3" fmla="*/ 5553371 h 5553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58648" h="5553371">
                <a:moveTo>
                  <a:pt x="0" y="0"/>
                </a:moveTo>
                <a:lnTo>
                  <a:pt x="3158648" y="0"/>
                </a:lnTo>
                <a:lnTo>
                  <a:pt x="3158648" y="5553371"/>
                </a:lnTo>
                <a:lnTo>
                  <a:pt x="0" y="555337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E23833-176E-A9AC-2830-5BE1985F76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56" t="18123" r="2856" b="18123"/>
          <a:stretch>
            <a:fillRect/>
          </a:stretch>
        </p:blipFill>
        <p:spPr>
          <a:xfrm>
            <a:off x="-6115050" y="0"/>
            <a:ext cx="1358265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791336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9EA9DE5-4249-1178-2807-BDD3836DD99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10404" y="1168378"/>
            <a:ext cx="4448218" cy="4448218"/>
          </a:xfrm>
          <a:custGeom>
            <a:avLst/>
            <a:gdLst>
              <a:gd name="connsiteX0" fmla="*/ 3065282 w 4448218"/>
              <a:gd name="connsiteY0" fmla="*/ 1681 h 4448218"/>
              <a:gd name="connsiteX1" fmla="*/ 3728600 w 4448218"/>
              <a:gd name="connsiteY1" fmla="*/ 467727 h 4448218"/>
              <a:gd name="connsiteX2" fmla="*/ 4424041 w 4448218"/>
              <a:gd name="connsiteY2" fmla="*/ 2937319 h 4448218"/>
              <a:gd name="connsiteX3" fmla="*/ 3980491 w 4448218"/>
              <a:gd name="connsiteY3" fmla="*/ 3728600 h 4448218"/>
              <a:gd name="connsiteX4" fmla="*/ 1510899 w 4448218"/>
              <a:gd name="connsiteY4" fmla="*/ 4424041 h 4448218"/>
              <a:gd name="connsiteX5" fmla="*/ 719618 w 4448218"/>
              <a:gd name="connsiteY5" fmla="*/ 3980491 h 4448218"/>
              <a:gd name="connsiteX6" fmla="*/ 24177 w 4448218"/>
              <a:gd name="connsiteY6" fmla="*/ 1510900 h 4448218"/>
              <a:gd name="connsiteX7" fmla="*/ 467727 w 4448218"/>
              <a:gd name="connsiteY7" fmla="*/ 719618 h 4448218"/>
              <a:gd name="connsiteX8" fmla="*/ 2937319 w 4448218"/>
              <a:gd name="connsiteY8" fmla="*/ 24177 h 4448218"/>
              <a:gd name="connsiteX9" fmla="*/ 3065282 w 4448218"/>
              <a:gd name="connsiteY9" fmla="*/ 1681 h 4448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48218" h="4448218">
                <a:moveTo>
                  <a:pt x="3065282" y="1681"/>
                </a:moveTo>
                <a:cubicBezTo>
                  <a:pt x="3362840" y="-19975"/>
                  <a:pt x="3644580" y="169362"/>
                  <a:pt x="3728600" y="467727"/>
                </a:cubicBezTo>
                <a:lnTo>
                  <a:pt x="4424041" y="2937319"/>
                </a:lnTo>
                <a:cubicBezTo>
                  <a:pt x="4520064" y="3278308"/>
                  <a:pt x="4321480" y="3632577"/>
                  <a:pt x="3980491" y="3728600"/>
                </a:cubicBezTo>
                <a:lnTo>
                  <a:pt x="1510899" y="4424041"/>
                </a:lnTo>
                <a:cubicBezTo>
                  <a:pt x="1169911" y="4520064"/>
                  <a:pt x="815642" y="4321480"/>
                  <a:pt x="719618" y="3980491"/>
                </a:cubicBezTo>
                <a:lnTo>
                  <a:pt x="24177" y="1510900"/>
                </a:lnTo>
                <a:cubicBezTo>
                  <a:pt x="-71846" y="1169911"/>
                  <a:pt x="126739" y="815642"/>
                  <a:pt x="467727" y="719618"/>
                </a:cubicBezTo>
                <a:lnTo>
                  <a:pt x="2937319" y="24177"/>
                </a:lnTo>
                <a:cubicBezTo>
                  <a:pt x="2979942" y="12174"/>
                  <a:pt x="3022774" y="4775"/>
                  <a:pt x="3065282" y="168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50B1DE-3E2E-7F95-CC96-3A005A6772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510" t="14854" b="17570"/>
          <a:stretch>
            <a:fillRect/>
          </a:stretch>
        </p:blipFill>
        <p:spPr>
          <a:xfrm>
            <a:off x="-2466975" y="0"/>
            <a:ext cx="11856720" cy="6858000"/>
          </a:xfrm>
          <a:custGeom>
            <a:avLst/>
            <a:gdLst>
              <a:gd name="connsiteX0" fmla="*/ 0 w 11856720"/>
              <a:gd name="connsiteY0" fmla="*/ 0 h 6858000"/>
              <a:gd name="connsiteX1" fmla="*/ 11856720 w 11856720"/>
              <a:gd name="connsiteY1" fmla="*/ 0 h 6858000"/>
              <a:gd name="connsiteX2" fmla="*/ 11856720 w 11856720"/>
              <a:gd name="connsiteY2" fmla="*/ 6858000 h 6858000"/>
              <a:gd name="connsiteX3" fmla="*/ 0 w 1185672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56720" h="6858000">
                <a:moveTo>
                  <a:pt x="0" y="0"/>
                </a:moveTo>
                <a:lnTo>
                  <a:pt x="11856720" y="0"/>
                </a:lnTo>
                <a:lnTo>
                  <a:pt x="11856720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69878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13CAF94-8F57-76C4-6047-672DF9CD14B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21256" y="910126"/>
            <a:ext cx="2164466" cy="2819845"/>
          </a:xfrm>
          <a:custGeom>
            <a:avLst/>
            <a:gdLst>
              <a:gd name="connsiteX0" fmla="*/ 360752 w 2164466"/>
              <a:gd name="connsiteY0" fmla="*/ 0 h 2819845"/>
              <a:gd name="connsiteX1" fmla="*/ 1803714 w 2164466"/>
              <a:gd name="connsiteY1" fmla="*/ 0 h 2819845"/>
              <a:gd name="connsiteX2" fmla="*/ 2164466 w 2164466"/>
              <a:gd name="connsiteY2" fmla="*/ 360752 h 2819845"/>
              <a:gd name="connsiteX3" fmla="*/ 2164466 w 2164466"/>
              <a:gd name="connsiteY3" fmla="*/ 2459093 h 2819845"/>
              <a:gd name="connsiteX4" fmla="*/ 1803714 w 2164466"/>
              <a:gd name="connsiteY4" fmla="*/ 2819845 h 2819845"/>
              <a:gd name="connsiteX5" fmla="*/ 360752 w 2164466"/>
              <a:gd name="connsiteY5" fmla="*/ 2819845 h 2819845"/>
              <a:gd name="connsiteX6" fmla="*/ 0 w 2164466"/>
              <a:gd name="connsiteY6" fmla="*/ 2459093 h 2819845"/>
              <a:gd name="connsiteX7" fmla="*/ 0 w 2164466"/>
              <a:gd name="connsiteY7" fmla="*/ 360752 h 2819845"/>
              <a:gd name="connsiteX8" fmla="*/ 360752 w 2164466"/>
              <a:gd name="connsiteY8" fmla="*/ 0 h 2819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64466" h="2819845">
                <a:moveTo>
                  <a:pt x="360752" y="0"/>
                </a:moveTo>
                <a:lnTo>
                  <a:pt x="1803714" y="0"/>
                </a:lnTo>
                <a:cubicBezTo>
                  <a:pt x="2002952" y="0"/>
                  <a:pt x="2164466" y="161514"/>
                  <a:pt x="2164466" y="360752"/>
                </a:cubicBezTo>
                <a:lnTo>
                  <a:pt x="2164466" y="2459093"/>
                </a:lnTo>
                <a:cubicBezTo>
                  <a:pt x="2164466" y="2658331"/>
                  <a:pt x="2002952" y="2819845"/>
                  <a:pt x="1803714" y="2819845"/>
                </a:cubicBezTo>
                <a:lnTo>
                  <a:pt x="360752" y="2819845"/>
                </a:lnTo>
                <a:cubicBezTo>
                  <a:pt x="161514" y="2819845"/>
                  <a:pt x="0" y="2658331"/>
                  <a:pt x="0" y="2459093"/>
                </a:cubicBezTo>
                <a:lnTo>
                  <a:pt x="0" y="360752"/>
                </a:lnTo>
                <a:cubicBezTo>
                  <a:pt x="0" y="161514"/>
                  <a:pt x="161514" y="0"/>
                  <a:pt x="36075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21B1F0D-6A8E-2FC1-B358-6C492F7A54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02" t="7435" b="14304"/>
          <a:stretch>
            <a:fillRect/>
          </a:stretch>
        </p:blipFill>
        <p:spPr>
          <a:xfrm>
            <a:off x="0" y="0"/>
            <a:ext cx="7664065" cy="6858000"/>
          </a:xfrm>
          <a:custGeom>
            <a:avLst/>
            <a:gdLst>
              <a:gd name="connsiteX0" fmla="*/ 0 w 7664065"/>
              <a:gd name="connsiteY0" fmla="*/ 0 h 6858000"/>
              <a:gd name="connsiteX1" fmla="*/ 7664065 w 7664065"/>
              <a:gd name="connsiteY1" fmla="*/ 0 h 6858000"/>
              <a:gd name="connsiteX2" fmla="*/ 7664065 w 7664065"/>
              <a:gd name="connsiteY2" fmla="*/ 6858000 h 6858000"/>
              <a:gd name="connsiteX3" fmla="*/ 0 w 766406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64065" h="6858000">
                <a:moveTo>
                  <a:pt x="0" y="0"/>
                </a:moveTo>
                <a:lnTo>
                  <a:pt x="7664065" y="0"/>
                </a:lnTo>
                <a:lnTo>
                  <a:pt x="766406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9461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DCC1808-A3D0-B242-12BC-088B14BD895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576841" y="1192192"/>
            <a:ext cx="2743200" cy="3553428"/>
          </a:xfrm>
          <a:custGeom>
            <a:avLst/>
            <a:gdLst>
              <a:gd name="connsiteX0" fmla="*/ 457209 w 2743200"/>
              <a:gd name="connsiteY0" fmla="*/ 0 h 3553428"/>
              <a:gd name="connsiteX1" fmla="*/ 2285991 w 2743200"/>
              <a:gd name="connsiteY1" fmla="*/ 0 h 3553428"/>
              <a:gd name="connsiteX2" fmla="*/ 2743200 w 2743200"/>
              <a:gd name="connsiteY2" fmla="*/ 457209 h 3553428"/>
              <a:gd name="connsiteX3" fmla="*/ 2743200 w 2743200"/>
              <a:gd name="connsiteY3" fmla="*/ 3096219 h 3553428"/>
              <a:gd name="connsiteX4" fmla="*/ 2285991 w 2743200"/>
              <a:gd name="connsiteY4" fmla="*/ 3553428 h 3553428"/>
              <a:gd name="connsiteX5" fmla="*/ 457209 w 2743200"/>
              <a:gd name="connsiteY5" fmla="*/ 3553428 h 3553428"/>
              <a:gd name="connsiteX6" fmla="*/ 0 w 2743200"/>
              <a:gd name="connsiteY6" fmla="*/ 3096219 h 3553428"/>
              <a:gd name="connsiteX7" fmla="*/ 0 w 2743200"/>
              <a:gd name="connsiteY7" fmla="*/ 457209 h 3553428"/>
              <a:gd name="connsiteX8" fmla="*/ 457209 w 2743200"/>
              <a:gd name="connsiteY8" fmla="*/ 0 h 3553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43200" h="3553428">
                <a:moveTo>
                  <a:pt x="457209" y="0"/>
                </a:moveTo>
                <a:lnTo>
                  <a:pt x="2285991" y="0"/>
                </a:lnTo>
                <a:cubicBezTo>
                  <a:pt x="2538501" y="0"/>
                  <a:pt x="2743200" y="204699"/>
                  <a:pt x="2743200" y="457209"/>
                </a:cubicBezTo>
                <a:lnTo>
                  <a:pt x="2743200" y="3096219"/>
                </a:lnTo>
                <a:cubicBezTo>
                  <a:pt x="2743200" y="3348729"/>
                  <a:pt x="2538501" y="3553428"/>
                  <a:pt x="2285991" y="3553428"/>
                </a:cubicBezTo>
                <a:lnTo>
                  <a:pt x="457209" y="3553428"/>
                </a:lnTo>
                <a:cubicBezTo>
                  <a:pt x="204699" y="3553428"/>
                  <a:pt x="0" y="3348729"/>
                  <a:pt x="0" y="3096219"/>
                </a:cubicBezTo>
                <a:lnTo>
                  <a:pt x="0" y="457209"/>
                </a:lnTo>
                <a:cubicBezTo>
                  <a:pt x="0" y="204699"/>
                  <a:pt x="204699" y="0"/>
                  <a:pt x="45720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9F3B46-8E32-CD40-FEAA-734674063F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687" b="12687"/>
          <a:stretch>
            <a:fillRect/>
          </a:stretch>
        </p:blipFill>
        <p:spPr>
          <a:xfrm>
            <a:off x="1216600" y="0"/>
            <a:ext cx="7511905" cy="6858000"/>
          </a:xfrm>
          <a:custGeom>
            <a:avLst/>
            <a:gdLst>
              <a:gd name="connsiteX0" fmla="*/ 0 w 7511905"/>
              <a:gd name="connsiteY0" fmla="*/ 0 h 6858000"/>
              <a:gd name="connsiteX1" fmla="*/ 7511905 w 7511905"/>
              <a:gd name="connsiteY1" fmla="*/ 0 h 6858000"/>
              <a:gd name="connsiteX2" fmla="*/ 7511905 w 7511905"/>
              <a:gd name="connsiteY2" fmla="*/ 6858000 h 6858000"/>
              <a:gd name="connsiteX3" fmla="*/ 0 w 751190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11905" h="6858000">
                <a:moveTo>
                  <a:pt x="0" y="0"/>
                </a:moveTo>
                <a:lnTo>
                  <a:pt x="7511905" y="0"/>
                </a:lnTo>
                <a:lnTo>
                  <a:pt x="751190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48952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3634A81-07A8-B1F6-CFB7-43B803A794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29812" y="0"/>
            <a:ext cx="5362188" cy="5544335"/>
          </a:xfrm>
          <a:custGeom>
            <a:avLst/>
            <a:gdLst>
              <a:gd name="connsiteX0" fmla="*/ 0 w 5362188"/>
              <a:gd name="connsiteY0" fmla="*/ 0 h 5544335"/>
              <a:gd name="connsiteX1" fmla="*/ 5362188 w 5362188"/>
              <a:gd name="connsiteY1" fmla="*/ 0 h 5544335"/>
              <a:gd name="connsiteX2" fmla="*/ 5362188 w 5362188"/>
              <a:gd name="connsiteY2" fmla="*/ 5544335 h 5544335"/>
              <a:gd name="connsiteX3" fmla="*/ 1167136 w 5362188"/>
              <a:gd name="connsiteY3" fmla="*/ 5544335 h 5544335"/>
              <a:gd name="connsiteX4" fmla="*/ 0 w 5362188"/>
              <a:gd name="connsiteY4" fmla="*/ 4377198 h 5544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62188" h="5544335">
                <a:moveTo>
                  <a:pt x="0" y="0"/>
                </a:moveTo>
                <a:lnTo>
                  <a:pt x="5362188" y="0"/>
                </a:lnTo>
                <a:lnTo>
                  <a:pt x="5362188" y="5544335"/>
                </a:lnTo>
                <a:lnTo>
                  <a:pt x="1167136" y="5544335"/>
                </a:lnTo>
                <a:cubicBezTo>
                  <a:pt x="522544" y="5544335"/>
                  <a:pt x="0" y="5021790"/>
                  <a:pt x="0" y="4377198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9F7F04-BFC0-A30A-DCB2-9FB6A48F4B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076" t="14735" b="14735"/>
          <a:stretch>
            <a:fillRect/>
          </a:stretch>
        </p:blipFill>
        <p:spPr>
          <a:xfrm>
            <a:off x="-428625" y="0"/>
            <a:ext cx="7848600" cy="6858000"/>
          </a:xfrm>
          <a:custGeom>
            <a:avLst/>
            <a:gdLst>
              <a:gd name="connsiteX0" fmla="*/ 0 w 7848600"/>
              <a:gd name="connsiteY0" fmla="*/ 0 h 6858000"/>
              <a:gd name="connsiteX1" fmla="*/ 7848600 w 7848600"/>
              <a:gd name="connsiteY1" fmla="*/ 0 h 6858000"/>
              <a:gd name="connsiteX2" fmla="*/ 7848600 w 7848600"/>
              <a:gd name="connsiteY2" fmla="*/ 6858000 h 6858000"/>
              <a:gd name="connsiteX3" fmla="*/ 0 w 78486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48600" h="6858000">
                <a:moveTo>
                  <a:pt x="0" y="0"/>
                </a:moveTo>
                <a:lnTo>
                  <a:pt x="7848600" y="0"/>
                </a:lnTo>
                <a:lnTo>
                  <a:pt x="7848600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61103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53B7B8-4893-5FFF-C55E-C99C1824B7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A805E-C698-4F5A-A1B6-AFD2681E8726}" type="datetimeFigureOut">
              <a:rPr lang="en-ID" smtClean="0"/>
              <a:t>02/07/26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A412F8-EF5F-4126-12CB-F3DE741D26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4A8FA84-B3B3-36BF-A12D-CED91FD5F850}"/>
              </a:ext>
            </a:extLst>
          </p:cNvPr>
          <p:cNvSpPr txBox="1"/>
          <p:nvPr userDrawn="1"/>
        </p:nvSpPr>
        <p:spPr>
          <a:xfrm rot="16200000">
            <a:off x="8726974" y="3088333"/>
            <a:ext cx="63294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50" b="1" dirty="0">
                <a:solidFill>
                  <a:srgbClr val="E6E6E6"/>
                </a:solidFill>
              </a:rPr>
              <a:t>XII</a:t>
            </a:r>
            <a:r>
              <a:rPr lang="es-CO" sz="1050" dirty="0"/>
              <a:t> </a:t>
            </a:r>
            <a:r>
              <a:rPr lang="es-CO" sz="1050" b="0" i="0" dirty="0">
                <a:solidFill>
                  <a:schemeClr val="bg2">
                    <a:lumMod val="85000"/>
                  </a:schemeClr>
                </a:solidFill>
                <a:effectLst/>
                <a:latin typeface="Google Sans"/>
              </a:rPr>
              <a:t>|</a:t>
            </a:r>
            <a:r>
              <a:rPr lang="es-CO" sz="1050" dirty="0"/>
              <a:t> </a:t>
            </a:r>
            <a:r>
              <a:rPr lang="es-CO" sz="1050" b="0" dirty="0">
                <a:solidFill>
                  <a:srgbClr val="E6E6E6"/>
                </a:solidFill>
              </a:rPr>
              <a:t>Encuentro Internacional de Pasantías de Investigación</a:t>
            </a:r>
            <a:r>
              <a:rPr lang="es-CO" sz="1050" b="0" dirty="0"/>
              <a:t> </a:t>
            </a:r>
            <a:r>
              <a:rPr lang="es-CO" sz="1050" b="0" i="0" dirty="0">
                <a:solidFill>
                  <a:srgbClr val="E6E6E6"/>
                </a:solidFill>
                <a:effectLst/>
                <a:latin typeface="Google Sans"/>
              </a:rPr>
              <a:t>| </a:t>
            </a:r>
            <a:r>
              <a:rPr lang="es-CO" sz="1050" dirty="0">
                <a:solidFill>
                  <a:srgbClr val="E6E6E6"/>
                </a:solidFill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723345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47" userDrawn="1">
          <p15:clr>
            <a:srgbClr val="F26B43"/>
          </p15:clr>
        </p15:guide>
        <p15:guide id="4" orient="horz" pos="346" userDrawn="1">
          <p15:clr>
            <a:srgbClr val="F26B43"/>
          </p15:clr>
        </p15:guide>
        <p15:guide id="5" orient="horz" pos="3974" userDrawn="1">
          <p15:clr>
            <a:srgbClr val="F26B43"/>
          </p15:clr>
        </p15:guide>
        <p15:guide id="6" pos="733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4.svg"/><Relationship Id="rId4" Type="http://schemas.openxmlformats.org/officeDocument/2006/relationships/image" Target="../media/image23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2.sv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4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svg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5.sv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sv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svg"/><Relationship Id="rId4" Type="http://schemas.openxmlformats.org/officeDocument/2006/relationships/image" Target="../media/image24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sv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sv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29681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233B0839-576B-B191-27F7-DAA59B96836F}"/>
              </a:ext>
            </a:extLst>
          </p:cNvPr>
          <p:cNvGrpSpPr/>
          <p:nvPr/>
        </p:nvGrpSpPr>
        <p:grpSpPr>
          <a:xfrm>
            <a:off x="870208" y="1603939"/>
            <a:ext cx="5692638" cy="2306735"/>
            <a:chOff x="6198556" y="2232943"/>
            <a:chExt cx="5692638" cy="230673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E36C372-7212-4CF4-64D7-E775D7217783}"/>
                </a:ext>
              </a:extLst>
            </p:cNvPr>
            <p:cNvSpPr txBox="1"/>
            <p:nvPr/>
          </p:nvSpPr>
          <p:spPr>
            <a:xfrm>
              <a:off x="6198556" y="2232943"/>
              <a:ext cx="569263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err="1">
                  <a:highlight>
                    <a:srgbClr val="E9EE7C"/>
                  </a:highlight>
                  <a:latin typeface="+mj-lt"/>
                </a:rPr>
                <a:t>Conclusiones</a:t>
              </a:r>
              <a:r>
                <a:rPr lang="en-US" sz="4000" dirty="0">
                  <a:highlight>
                    <a:srgbClr val="E9EE7C"/>
                  </a:highlight>
                  <a:latin typeface="+mj-lt"/>
                </a:rPr>
                <a:t>:</a:t>
              </a:r>
              <a:endParaRPr lang="en-ID" sz="4000" dirty="0">
                <a:latin typeface="+mj-lt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9F61E9C-DD68-828D-2F99-F8373F2626D5}"/>
                </a:ext>
              </a:extLst>
            </p:cNvPr>
            <p:cNvSpPr txBox="1"/>
            <p:nvPr/>
          </p:nvSpPr>
          <p:spPr>
            <a:xfrm>
              <a:off x="6198557" y="3190591"/>
              <a:ext cx="4355551" cy="13490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1400" dirty="0"/>
                <a:t>Lorem ipsum dolor sit amet, consectetuer adipiscing elit. Maecenas porttitor congue massa. </a:t>
              </a: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1400" dirty="0" err="1"/>
                <a:t>Fusce</a:t>
              </a:r>
              <a:r>
                <a:rPr lang="en-US" sz="1400" dirty="0"/>
                <a:t> posuere, magna sed pulvinar </a:t>
              </a:r>
              <a:r>
                <a:rPr lang="en-US" sz="1400" dirty="0" err="1"/>
                <a:t>ultricies</a:t>
              </a:r>
              <a:r>
                <a:rPr lang="en-US" sz="1400" dirty="0"/>
                <a:t> </a:t>
              </a: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1400" dirty="0"/>
                <a:t>Purus lectus </a:t>
              </a:r>
              <a:r>
                <a:rPr lang="en-US" sz="1400" dirty="0" err="1"/>
                <a:t>malesuada</a:t>
              </a:r>
              <a:r>
                <a:rPr lang="en-US" sz="1400" dirty="0"/>
                <a:t> libero</a:t>
              </a:r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34598086-F6BD-EB85-673E-6F8EAFA08684}"/>
              </a:ext>
            </a:extLst>
          </p:cNvPr>
          <p:cNvSpPr/>
          <p:nvPr/>
        </p:nvSpPr>
        <p:spPr>
          <a:xfrm>
            <a:off x="10593824" y="889366"/>
            <a:ext cx="486383" cy="4863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52828AD-97CA-1CAE-472B-813845705D70}"/>
              </a:ext>
            </a:extLst>
          </p:cNvPr>
          <p:cNvSpPr/>
          <p:nvPr/>
        </p:nvSpPr>
        <p:spPr>
          <a:xfrm>
            <a:off x="550863" y="456648"/>
            <a:ext cx="486383" cy="48638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42BDF0B-2CDA-4857-4654-0EF030DD2448}"/>
              </a:ext>
            </a:extLst>
          </p:cNvPr>
          <p:cNvSpPr/>
          <p:nvPr/>
        </p:nvSpPr>
        <p:spPr>
          <a:xfrm>
            <a:off x="7207192" y="5010869"/>
            <a:ext cx="486383" cy="48638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1D872F-93A0-DDBF-CD1F-A5DD341DF883}"/>
              </a:ext>
            </a:extLst>
          </p:cNvPr>
          <p:cNvSpPr txBox="1"/>
          <p:nvPr/>
        </p:nvSpPr>
        <p:spPr>
          <a:xfrm>
            <a:off x="7245175" y="3671580"/>
            <a:ext cx="169101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b="1" dirty="0">
                <a:solidFill>
                  <a:schemeClr val="bg2"/>
                </a:solidFill>
              </a:rPr>
              <a:t>Title here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2B03B97-EAE5-76E2-B470-453EF16B2C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E68C1A0C-16CA-2668-4466-019D7B6B2DD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6755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CC0142-078A-14DC-BC08-9341F34E5C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17A01B6-6CBC-B954-56D8-FBF60B1BE88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4D23BDD-957C-FDEC-27F1-85EEC1725BC7}"/>
              </a:ext>
            </a:extLst>
          </p:cNvPr>
          <p:cNvSpPr/>
          <p:nvPr/>
        </p:nvSpPr>
        <p:spPr>
          <a:xfrm>
            <a:off x="7467600" y="2801075"/>
            <a:ext cx="3646026" cy="500605"/>
          </a:xfrm>
          <a:custGeom>
            <a:avLst/>
            <a:gdLst>
              <a:gd name="connsiteX0" fmla="*/ 0 w 3646026"/>
              <a:gd name="connsiteY0" fmla="*/ 0 h 500605"/>
              <a:gd name="connsiteX1" fmla="*/ 3646026 w 3646026"/>
              <a:gd name="connsiteY1" fmla="*/ 0 h 500605"/>
              <a:gd name="connsiteX2" fmla="*/ 3646026 w 3646026"/>
              <a:gd name="connsiteY2" fmla="*/ 76192 h 500605"/>
              <a:gd name="connsiteX3" fmla="*/ 3221613 w 3646026"/>
              <a:gd name="connsiteY3" fmla="*/ 500605 h 500605"/>
              <a:gd name="connsiteX4" fmla="*/ 424413 w 3646026"/>
              <a:gd name="connsiteY4" fmla="*/ 500605 h 500605"/>
              <a:gd name="connsiteX5" fmla="*/ 0 w 3646026"/>
              <a:gd name="connsiteY5" fmla="*/ 76192 h 500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46026" h="500605">
                <a:moveTo>
                  <a:pt x="0" y="0"/>
                </a:moveTo>
                <a:lnTo>
                  <a:pt x="3646026" y="0"/>
                </a:lnTo>
                <a:lnTo>
                  <a:pt x="3646026" y="76192"/>
                </a:lnTo>
                <a:cubicBezTo>
                  <a:pt x="3646026" y="310589"/>
                  <a:pt x="3456010" y="500605"/>
                  <a:pt x="3221613" y="500605"/>
                </a:cubicBezTo>
                <a:lnTo>
                  <a:pt x="424413" y="500605"/>
                </a:lnTo>
                <a:cubicBezTo>
                  <a:pt x="190016" y="500605"/>
                  <a:pt x="0" y="310589"/>
                  <a:pt x="0" y="7619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B63458E-A4EB-85F8-3E30-892DACA75FDF}"/>
              </a:ext>
            </a:extLst>
          </p:cNvPr>
          <p:cNvSpPr/>
          <p:nvPr/>
        </p:nvSpPr>
        <p:spPr>
          <a:xfrm>
            <a:off x="7467600" y="5648446"/>
            <a:ext cx="3646026" cy="500605"/>
          </a:xfrm>
          <a:custGeom>
            <a:avLst/>
            <a:gdLst>
              <a:gd name="connsiteX0" fmla="*/ 0 w 3646026"/>
              <a:gd name="connsiteY0" fmla="*/ 0 h 500605"/>
              <a:gd name="connsiteX1" fmla="*/ 3646026 w 3646026"/>
              <a:gd name="connsiteY1" fmla="*/ 0 h 500605"/>
              <a:gd name="connsiteX2" fmla="*/ 3646026 w 3646026"/>
              <a:gd name="connsiteY2" fmla="*/ 76192 h 500605"/>
              <a:gd name="connsiteX3" fmla="*/ 3221613 w 3646026"/>
              <a:gd name="connsiteY3" fmla="*/ 500605 h 500605"/>
              <a:gd name="connsiteX4" fmla="*/ 424413 w 3646026"/>
              <a:gd name="connsiteY4" fmla="*/ 500605 h 500605"/>
              <a:gd name="connsiteX5" fmla="*/ 0 w 3646026"/>
              <a:gd name="connsiteY5" fmla="*/ 76192 h 500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46026" h="500605">
                <a:moveTo>
                  <a:pt x="0" y="0"/>
                </a:moveTo>
                <a:lnTo>
                  <a:pt x="3646026" y="0"/>
                </a:lnTo>
                <a:lnTo>
                  <a:pt x="3646026" y="76192"/>
                </a:lnTo>
                <a:cubicBezTo>
                  <a:pt x="3646026" y="310589"/>
                  <a:pt x="3456010" y="500605"/>
                  <a:pt x="3221613" y="500605"/>
                </a:cubicBezTo>
                <a:lnTo>
                  <a:pt x="424413" y="500605"/>
                </a:lnTo>
                <a:cubicBezTo>
                  <a:pt x="190016" y="500605"/>
                  <a:pt x="0" y="310589"/>
                  <a:pt x="0" y="76192"/>
                </a:cubicBezTo>
                <a:close/>
              </a:path>
            </a:pathLst>
          </a:custGeom>
          <a:solidFill>
            <a:srgbClr val="6434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22B8219-AC30-C4E6-1A15-9A8F1A6650F5}"/>
              </a:ext>
            </a:extLst>
          </p:cNvPr>
          <p:cNvGrpSpPr/>
          <p:nvPr/>
        </p:nvGrpSpPr>
        <p:grpSpPr>
          <a:xfrm>
            <a:off x="870209" y="1281811"/>
            <a:ext cx="5411851" cy="2026195"/>
            <a:chOff x="6198557" y="1699104"/>
            <a:chExt cx="5411851" cy="202619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25CA9E4-1AE3-8F09-C06F-C0EC3A0D77AF}"/>
                </a:ext>
              </a:extLst>
            </p:cNvPr>
            <p:cNvSpPr txBox="1"/>
            <p:nvPr/>
          </p:nvSpPr>
          <p:spPr>
            <a:xfrm>
              <a:off x="6198557" y="1699104"/>
              <a:ext cx="541185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err="1">
                  <a:highlight>
                    <a:srgbClr val="E9EE7C"/>
                  </a:highlight>
                  <a:latin typeface="+mj-lt"/>
                </a:rPr>
                <a:t>Experiencia</a:t>
              </a:r>
              <a:r>
                <a:rPr lang="en-US" sz="4000" b="1" dirty="0">
                  <a:highlight>
                    <a:srgbClr val="E9EE7C"/>
                  </a:highlight>
                  <a:latin typeface="+mj-lt"/>
                </a:rPr>
                <a:t> </a:t>
              </a:r>
              <a:r>
                <a:rPr lang="en-US" sz="4000" b="1" dirty="0">
                  <a:latin typeface="+mj-lt"/>
                </a:rPr>
                <a:t> personal e  intercultural</a:t>
              </a:r>
              <a:endParaRPr lang="en-ID" sz="4000" b="1" dirty="0">
                <a:latin typeface="+mj-lt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EF1C24C-1AA7-919F-C234-969FE26074E6}"/>
                </a:ext>
              </a:extLst>
            </p:cNvPr>
            <p:cNvSpPr txBox="1"/>
            <p:nvPr/>
          </p:nvSpPr>
          <p:spPr>
            <a:xfrm>
              <a:off x="6198557" y="3022543"/>
              <a:ext cx="4355551" cy="7027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-CO" sz="1400" dirty="0"/>
                <a:t>Puede colocar algo del país de destino que haya aprendido en la pasantía</a:t>
              </a:r>
              <a:endParaRPr lang="en-US" sz="1400" dirty="0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26D24AD9-CFEC-28E7-A58E-3E87C19F0FBA}"/>
              </a:ext>
            </a:extLst>
          </p:cNvPr>
          <p:cNvSpPr txBox="1"/>
          <p:nvPr/>
        </p:nvSpPr>
        <p:spPr>
          <a:xfrm>
            <a:off x="8669682" y="2808020"/>
            <a:ext cx="1241862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b="1" dirty="0">
                <a:solidFill>
                  <a:schemeClr val="bg2"/>
                </a:solidFill>
              </a:rPr>
              <a:t>Title here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C729ECE-A9AE-32B8-5967-08A6E4C04A1B}"/>
              </a:ext>
            </a:extLst>
          </p:cNvPr>
          <p:cNvSpPr txBox="1"/>
          <p:nvPr/>
        </p:nvSpPr>
        <p:spPr>
          <a:xfrm>
            <a:off x="8669682" y="5662652"/>
            <a:ext cx="1241862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b="1" dirty="0">
                <a:solidFill>
                  <a:schemeClr val="bg2"/>
                </a:solidFill>
              </a:rPr>
              <a:t>Title here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344694-B408-FD67-CA77-0ED6C2DB1BF0}"/>
              </a:ext>
            </a:extLst>
          </p:cNvPr>
          <p:cNvSpPr/>
          <p:nvPr/>
        </p:nvSpPr>
        <p:spPr>
          <a:xfrm>
            <a:off x="6698421" y="306083"/>
            <a:ext cx="486383" cy="4863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C12485C-AC1C-8509-F682-AA507B911C29}"/>
              </a:ext>
            </a:extLst>
          </p:cNvPr>
          <p:cNvSpPr/>
          <p:nvPr/>
        </p:nvSpPr>
        <p:spPr>
          <a:xfrm>
            <a:off x="550863" y="456648"/>
            <a:ext cx="486383" cy="48638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A3CF7F0-2D79-317B-C01B-E6F4D5C84250}"/>
              </a:ext>
            </a:extLst>
          </p:cNvPr>
          <p:cNvSpPr/>
          <p:nvPr/>
        </p:nvSpPr>
        <p:spPr>
          <a:xfrm>
            <a:off x="5926477" y="5722977"/>
            <a:ext cx="486383" cy="48638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853625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8A98C9C-6725-C578-62F2-BCFFE45DBBAD}"/>
              </a:ext>
            </a:extLst>
          </p:cNvPr>
          <p:cNvGrpSpPr/>
          <p:nvPr/>
        </p:nvGrpSpPr>
        <p:grpSpPr>
          <a:xfrm>
            <a:off x="3038764" y="868388"/>
            <a:ext cx="6114472" cy="2027190"/>
            <a:chOff x="518898" y="1209942"/>
            <a:chExt cx="6114472" cy="2027190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038C5236-D0DF-8F12-AEB9-E1789E63CD2A}"/>
                </a:ext>
              </a:extLst>
            </p:cNvPr>
            <p:cNvSpPr txBox="1"/>
            <p:nvPr/>
          </p:nvSpPr>
          <p:spPr>
            <a:xfrm>
              <a:off x="518898" y="1209942"/>
              <a:ext cx="611447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err="1">
                  <a:highlight>
                    <a:srgbClr val="E9EE7C"/>
                  </a:highlight>
                  <a:latin typeface="+mj-lt"/>
                </a:rPr>
                <a:t>Referencias</a:t>
              </a:r>
              <a:endParaRPr lang="en-ID" sz="4000" b="1" dirty="0">
                <a:latin typeface="+mj-lt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17EB00F-989B-E953-FD0F-789CD9C4AEF1}"/>
                </a:ext>
              </a:extLst>
            </p:cNvPr>
            <p:cNvSpPr txBox="1"/>
            <p:nvPr/>
          </p:nvSpPr>
          <p:spPr>
            <a:xfrm>
              <a:off x="979547" y="2534376"/>
              <a:ext cx="5193174" cy="7027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400" dirty="0"/>
                <a:t>Lorem ipsum dolor sit amet, consectetuer adipiscing elit. Maecenas </a:t>
              </a:r>
              <a:r>
                <a:rPr lang="en-US" sz="1400" dirty="0" err="1"/>
                <a:t>porttitor</a:t>
              </a:r>
              <a:r>
                <a:rPr lang="en-US" sz="1400" dirty="0"/>
                <a:t> </a:t>
              </a:r>
              <a:r>
                <a:rPr lang="en-US" sz="1400" dirty="0" err="1"/>
                <a:t>congue</a:t>
              </a:r>
              <a:endParaRPr lang="en-US" sz="1400" dirty="0"/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F84279FD-20F3-7FF7-B363-FF84D117D859}"/>
              </a:ext>
            </a:extLst>
          </p:cNvPr>
          <p:cNvSpPr/>
          <p:nvPr/>
        </p:nvSpPr>
        <p:spPr>
          <a:xfrm>
            <a:off x="8577243" y="416926"/>
            <a:ext cx="486383" cy="4863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FFB6F95-F514-95C6-8A27-ABC0302176F5}"/>
              </a:ext>
            </a:extLst>
          </p:cNvPr>
          <p:cNvSpPr/>
          <p:nvPr/>
        </p:nvSpPr>
        <p:spPr>
          <a:xfrm>
            <a:off x="550863" y="456648"/>
            <a:ext cx="486383" cy="48638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8DA24A1-122C-B035-6EFA-B40D74B747ED}"/>
              </a:ext>
            </a:extLst>
          </p:cNvPr>
          <p:cNvSpPr/>
          <p:nvPr/>
        </p:nvSpPr>
        <p:spPr>
          <a:xfrm>
            <a:off x="11641138" y="2415688"/>
            <a:ext cx="486383" cy="48638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648032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376AE17-487A-BE1A-F35E-06F1298E2B59}"/>
              </a:ext>
            </a:extLst>
          </p:cNvPr>
          <p:cNvSpPr/>
          <p:nvPr/>
        </p:nvSpPr>
        <p:spPr>
          <a:xfrm>
            <a:off x="6423708" y="4039563"/>
            <a:ext cx="2199432" cy="2269161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3810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D4D8DB5-39FB-17BD-B50B-9DB0622E7B01}"/>
              </a:ext>
            </a:extLst>
          </p:cNvPr>
          <p:cNvSpPr/>
          <p:nvPr/>
        </p:nvSpPr>
        <p:spPr>
          <a:xfrm>
            <a:off x="8889356" y="4039562"/>
            <a:ext cx="2751781" cy="2269161"/>
          </a:xfrm>
          <a:prstGeom prst="roundRect">
            <a:avLst/>
          </a:prstGeom>
          <a:solidFill>
            <a:srgbClr val="6434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B24F823-92DA-8FED-C21E-D03EDC929DEB}"/>
              </a:ext>
            </a:extLst>
          </p:cNvPr>
          <p:cNvGrpSpPr/>
          <p:nvPr/>
        </p:nvGrpSpPr>
        <p:grpSpPr>
          <a:xfrm>
            <a:off x="983558" y="1653839"/>
            <a:ext cx="5112442" cy="3550322"/>
            <a:chOff x="983558" y="1227765"/>
            <a:chExt cx="5112442" cy="35503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C44BE66-4D75-9569-0402-3FC55F30BCC7}"/>
                </a:ext>
              </a:extLst>
            </p:cNvPr>
            <p:cNvSpPr txBox="1"/>
            <p:nvPr/>
          </p:nvSpPr>
          <p:spPr>
            <a:xfrm>
              <a:off x="983558" y="1227765"/>
              <a:ext cx="511244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4000">
                  <a:latin typeface="+mj-lt"/>
                </a:defRPr>
              </a:lvl1pPr>
            </a:lstStyle>
            <a:p>
              <a:r>
                <a:rPr lang="en-US" dirty="0">
                  <a:highlight>
                    <a:srgbClr val="E9EE7C"/>
                  </a:highlight>
                </a:rPr>
                <a:t>Hoja de </a:t>
              </a:r>
              <a:r>
                <a:rPr lang="en-US" dirty="0" err="1">
                  <a:highlight>
                    <a:srgbClr val="E9EE7C"/>
                  </a:highlight>
                </a:rPr>
                <a:t>apoyo</a:t>
              </a:r>
              <a:r>
                <a:rPr lang="en-US" dirty="0">
                  <a:highlight>
                    <a:srgbClr val="E9EE7C"/>
                  </a:highlight>
                </a:rPr>
                <a:t> 1</a:t>
              </a:r>
              <a:r>
                <a:rPr lang="en-US" dirty="0"/>
                <a:t> </a:t>
              </a:r>
            </a:p>
            <a:p>
              <a:r>
                <a:rPr lang="en-US" dirty="0" err="1"/>
                <a:t>Texto</a:t>
              </a:r>
              <a:r>
                <a:rPr lang="en-US" dirty="0"/>
                <a:t> lorem</a:t>
              </a:r>
              <a:endParaRPr lang="en-ID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E080E5C-A8ED-4F0A-9D54-40D7226106C3}"/>
                </a:ext>
              </a:extLst>
            </p:cNvPr>
            <p:cNvSpPr txBox="1"/>
            <p:nvPr/>
          </p:nvSpPr>
          <p:spPr>
            <a:xfrm>
              <a:off x="983558" y="3429000"/>
              <a:ext cx="4355551" cy="13490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400" dirty="0"/>
                <a:t>Lorem ipsum dolor sit amet, consectetuer adipiscing elit. Maecenas porttitor congue massa. Fusce posuere, magna sed pulvinar ultricies, purus lectus </a:t>
              </a:r>
              <a:r>
                <a:rPr lang="en-US" sz="1400" dirty="0" err="1"/>
                <a:t>malesuada</a:t>
              </a:r>
              <a:r>
                <a:rPr lang="en-US" sz="1400" dirty="0"/>
                <a:t> libero</a:t>
              </a:r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C7B2BF09-2A56-314A-A45B-8EEB35550CFB}"/>
              </a:ext>
            </a:extLst>
          </p:cNvPr>
          <p:cNvSpPr/>
          <p:nvPr/>
        </p:nvSpPr>
        <p:spPr>
          <a:xfrm>
            <a:off x="3898563" y="573849"/>
            <a:ext cx="486383" cy="4863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551885B-30F9-6592-EDCD-C37B27EDE460}"/>
              </a:ext>
            </a:extLst>
          </p:cNvPr>
          <p:cNvSpPr/>
          <p:nvPr/>
        </p:nvSpPr>
        <p:spPr>
          <a:xfrm>
            <a:off x="0" y="87466"/>
            <a:ext cx="486383" cy="48638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53CFF65-76E5-40D7-E7A6-A7390814E8F9}"/>
              </a:ext>
            </a:extLst>
          </p:cNvPr>
          <p:cNvGrpSpPr/>
          <p:nvPr/>
        </p:nvGrpSpPr>
        <p:grpSpPr>
          <a:xfrm>
            <a:off x="6611221" y="4409831"/>
            <a:ext cx="1824406" cy="1528624"/>
            <a:chOff x="6399526" y="4475654"/>
            <a:chExt cx="1824406" cy="152862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4740ADB-B9B5-7C3A-F427-514B35598DAA}"/>
                </a:ext>
              </a:extLst>
            </p:cNvPr>
            <p:cNvSpPr txBox="1"/>
            <p:nvPr/>
          </p:nvSpPr>
          <p:spPr>
            <a:xfrm>
              <a:off x="6423706" y="4978356"/>
              <a:ext cx="1800226" cy="10259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400" dirty="0"/>
                <a:t>Lorem ipsum dolor </a:t>
              </a:r>
              <a:r>
                <a:rPr lang="en-US" sz="1400" dirty="0" err="1"/>
                <a:t>amet</a:t>
              </a:r>
              <a:r>
                <a:rPr lang="en-US" sz="1400" dirty="0"/>
                <a:t>, </a:t>
              </a:r>
              <a:r>
                <a:rPr lang="en-US" sz="1400" dirty="0" err="1"/>
                <a:t>consectetuer</a:t>
              </a:r>
              <a:r>
                <a:rPr lang="en-US" sz="1400" dirty="0"/>
                <a:t> </a:t>
              </a:r>
              <a:r>
                <a:rPr lang="en-US" sz="1400" dirty="0" err="1"/>
                <a:t>adipiscing</a:t>
              </a:r>
              <a:endParaRPr lang="en-US" sz="1400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8188A93-9AF7-1627-100C-B1C93AB244E9}"/>
                </a:ext>
              </a:extLst>
            </p:cNvPr>
            <p:cNvSpPr txBox="1"/>
            <p:nvPr/>
          </p:nvSpPr>
          <p:spPr>
            <a:xfrm>
              <a:off x="6399526" y="4475654"/>
              <a:ext cx="906734" cy="502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000" b="1" dirty="0"/>
                <a:t>32+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626747CD-16DD-CC94-7DA7-AF59F4B18B7E}"/>
              </a:ext>
            </a:extLst>
          </p:cNvPr>
          <p:cNvSpPr txBox="1"/>
          <p:nvPr/>
        </p:nvSpPr>
        <p:spPr>
          <a:xfrm>
            <a:off x="10766740" y="4319303"/>
            <a:ext cx="552164" cy="420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/>
              <a:t>5+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BDB52CA-9A62-FA9D-BD9C-E57339F650B6}"/>
              </a:ext>
            </a:extLst>
          </p:cNvPr>
          <p:cNvSpPr txBox="1"/>
          <p:nvPr/>
        </p:nvSpPr>
        <p:spPr>
          <a:xfrm>
            <a:off x="9211588" y="5000946"/>
            <a:ext cx="2107316" cy="1025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/>
              <a:t>“Lorem ipsum dolor sit amet, consectetuer adipiscing </a:t>
            </a:r>
            <a:r>
              <a:rPr lang="en-US" sz="1400" dirty="0" err="1"/>
              <a:t>elit</a:t>
            </a:r>
            <a:r>
              <a:rPr lang="en-US" sz="1400" dirty="0"/>
              <a:t>.”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BD16BBA-CBE9-42ED-981C-8FD110F6822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CA3DFAD4-30F9-6D21-4867-66246F54640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70656CF7-D82B-0775-EEA6-63151FB9085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9AEE7DEA-5B59-308B-1C8F-CAD37BBC01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2DCCF2FB-095E-4BDD-33DD-FFF6B45D313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3140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85125F-2A90-69F8-AA5B-7117F3F89E2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2A4376C-9AC1-82E9-E789-ED8C8BC4A98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438"/>
          <a:stretch/>
        </p:blipFill>
        <p:spPr>
          <a:xfrm>
            <a:off x="6933761" y="2183930"/>
            <a:ext cx="4259730" cy="2490141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67645946-80AF-1BD6-2CC6-32258E37E5C1}"/>
              </a:ext>
            </a:extLst>
          </p:cNvPr>
          <p:cNvGrpSpPr/>
          <p:nvPr/>
        </p:nvGrpSpPr>
        <p:grpSpPr>
          <a:xfrm>
            <a:off x="1348072" y="1251001"/>
            <a:ext cx="5393232" cy="4454653"/>
            <a:chOff x="1348072" y="1344030"/>
            <a:chExt cx="5393232" cy="445465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D7D77D1-13AC-1613-D661-5C5A3FE207D6}"/>
                </a:ext>
              </a:extLst>
            </p:cNvPr>
            <p:cNvSpPr txBox="1"/>
            <p:nvPr/>
          </p:nvSpPr>
          <p:spPr>
            <a:xfrm>
              <a:off x="1463040" y="1344030"/>
              <a:ext cx="527826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4000">
                  <a:latin typeface="+mj-lt"/>
                </a:defRPr>
              </a:lvl1pPr>
            </a:lstStyle>
            <a:p>
              <a:r>
                <a:rPr lang="en-ID" dirty="0" err="1">
                  <a:highlight>
                    <a:srgbClr val="E9EE7C"/>
                  </a:highlight>
                </a:rPr>
                <a:t>Hoja</a:t>
              </a:r>
              <a:r>
                <a:rPr lang="en-ID" dirty="0">
                  <a:highlight>
                    <a:srgbClr val="E9EE7C"/>
                  </a:highlight>
                </a:rPr>
                <a:t> de </a:t>
              </a:r>
              <a:r>
                <a:rPr lang="en-ID" dirty="0" err="1">
                  <a:highlight>
                    <a:srgbClr val="E9EE7C"/>
                  </a:highlight>
                </a:rPr>
                <a:t>apoyo</a:t>
              </a:r>
              <a:r>
                <a:rPr lang="en-ID" dirty="0">
                  <a:highlight>
                    <a:srgbClr val="E9EE7C"/>
                  </a:highlight>
                </a:rPr>
                <a:t> 2</a:t>
              </a:r>
              <a:endParaRPr lang="en-ID" dirty="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1F03A509-DFDF-1780-F968-4A6D49A8232C}"/>
                </a:ext>
              </a:extLst>
            </p:cNvPr>
            <p:cNvGrpSpPr/>
            <p:nvPr/>
          </p:nvGrpSpPr>
          <p:grpSpPr>
            <a:xfrm>
              <a:off x="1348072" y="2667469"/>
              <a:ext cx="4355551" cy="3131214"/>
              <a:chOff x="6891277" y="2664904"/>
              <a:chExt cx="4355551" cy="3131214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857FD67-C245-5C2E-B966-7484AFBD9230}"/>
                  </a:ext>
                </a:extLst>
              </p:cNvPr>
              <p:cNvSpPr txBox="1"/>
              <p:nvPr/>
            </p:nvSpPr>
            <p:spPr>
              <a:xfrm>
                <a:off x="6891277" y="2664904"/>
                <a:ext cx="4355551" cy="13490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1400" dirty="0"/>
                  <a:t>Lorem ipsum dolor sit amet, consectetuer adipiscing elit. Maecenas porttitor congue massa. Fusce posuere, magna sed pulvinar ultricies, purus lectus </a:t>
                </a:r>
                <a:r>
                  <a:rPr lang="en-US" sz="1400" dirty="0" err="1"/>
                  <a:t>malesuada</a:t>
                </a:r>
                <a:r>
                  <a:rPr lang="en-US" sz="1400" dirty="0"/>
                  <a:t> libero</a:t>
                </a:r>
              </a:p>
            </p:txBody>
          </p:sp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F73A50A2-6AFE-0E1F-2E25-405EDA63E9EC}"/>
                  </a:ext>
                </a:extLst>
              </p:cNvPr>
              <p:cNvSpPr/>
              <p:nvPr/>
            </p:nvSpPr>
            <p:spPr>
              <a:xfrm>
                <a:off x="8478720" y="5399830"/>
                <a:ext cx="1354398" cy="396288"/>
              </a:xfrm>
              <a:prstGeom prst="roundRect">
                <a:avLst/>
              </a:prstGeom>
              <a:noFill/>
              <a:ln w="190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61662E76-C7C9-4813-39D2-53F3E4777D00}"/>
                  </a:ext>
                </a:extLst>
              </p:cNvPr>
              <p:cNvGrpSpPr/>
              <p:nvPr/>
            </p:nvGrpSpPr>
            <p:grpSpPr>
              <a:xfrm>
                <a:off x="7010117" y="5361886"/>
                <a:ext cx="1242222" cy="434232"/>
                <a:chOff x="6355080" y="5207811"/>
                <a:chExt cx="1242222" cy="434232"/>
              </a:xfrm>
            </p:grpSpPr>
            <p:sp>
              <p:nvSpPr>
                <p:cNvPr id="8" name="Rectangle: Rounded Corners 7">
                  <a:extLst>
                    <a:ext uri="{FF2B5EF4-FFF2-40B4-BE49-F238E27FC236}">
                      <a16:creationId xmlns:a16="http://schemas.microsoft.com/office/drawing/2014/main" id="{F67B4381-B8A7-AC70-EDA5-D8B898D4ED11}"/>
                    </a:ext>
                  </a:extLst>
                </p:cNvPr>
                <p:cNvSpPr/>
                <p:nvPr/>
              </p:nvSpPr>
              <p:spPr>
                <a:xfrm>
                  <a:off x="6355080" y="5245755"/>
                  <a:ext cx="1242222" cy="396288"/>
                </a:xfrm>
                <a:prstGeom prst="round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 dirty="0"/>
                </a:p>
              </p:txBody>
            </p:sp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76880BC0-291E-25F6-DC11-E59F052B63DB}"/>
                    </a:ext>
                  </a:extLst>
                </p:cNvPr>
                <p:cNvSpPr txBox="1"/>
                <p:nvPr/>
              </p:nvSpPr>
              <p:spPr>
                <a:xfrm>
                  <a:off x="6479971" y="5207811"/>
                  <a:ext cx="992440" cy="379591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>
                    <a:lnSpc>
                      <a:spcPct val="150000"/>
                    </a:lnSpc>
                  </a:pPr>
                  <a:r>
                    <a:rPr lang="en-US" sz="1400" dirty="0"/>
                    <a:t>See more</a:t>
                  </a:r>
                </a:p>
              </p:txBody>
            </p:sp>
          </p:grp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2D8E55C-95DF-EA9A-2177-3E4C7007122B}"/>
                  </a:ext>
                </a:extLst>
              </p:cNvPr>
              <p:cNvSpPr txBox="1"/>
              <p:nvPr/>
            </p:nvSpPr>
            <p:spPr>
              <a:xfrm>
                <a:off x="8478720" y="5361885"/>
                <a:ext cx="1354398" cy="37959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1400" dirty="0"/>
                  <a:t>Learn More</a:t>
                </a:r>
              </a:p>
            </p:txBody>
          </p:sp>
        </p:grp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B207B1DD-CD49-1F26-486B-3A6B8F7D349B}"/>
              </a:ext>
            </a:extLst>
          </p:cNvPr>
          <p:cNvSpPr/>
          <p:nvPr/>
        </p:nvSpPr>
        <p:spPr>
          <a:xfrm>
            <a:off x="8577243" y="416926"/>
            <a:ext cx="486383" cy="4863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05EE39F-78AB-E954-4925-4C8244484ECC}"/>
              </a:ext>
            </a:extLst>
          </p:cNvPr>
          <p:cNvSpPr/>
          <p:nvPr/>
        </p:nvSpPr>
        <p:spPr>
          <a:xfrm>
            <a:off x="550863" y="456648"/>
            <a:ext cx="486383" cy="48638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030983D-CD4E-8A79-AD30-55F1F69D1B5F}"/>
              </a:ext>
            </a:extLst>
          </p:cNvPr>
          <p:cNvSpPr/>
          <p:nvPr/>
        </p:nvSpPr>
        <p:spPr>
          <a:xfrm>
            <a:off x="6534433" y="5801186"/>
            <a:ext cx="486383" cy="48638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4F568C9-D25F-CAF2-0D1B-34A229006719}"/>
              </a:ext>
            </a:extLst>
          </p:cNvPr>
          <p:cNvSpPr/>
          <p:nvPr/>
        </p:nvSpPr>
        <p:spPr>
          <a:xfrm>
            <a:off x="6262848" y="3188644"/>
            <a:ext cx="1818000" cy="493340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3810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1B331B2-DE50-97D2-11CA-05E37141CADC}"/>
              </a:ext>
            </a:extLst>
          </p:cNvPr>
          <p:cNvSpPr txBox="1"/>
          <p:nvPr/>
        </p:nvSpPr>
        <p:spPr>
          <a:xfrm>
            <a:off x="6534433" y="3202847"/>
            <a:ext cx="1274832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b="1" dirty="0"/>
              <a:t>Title here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D645D7B4-6FE3-BD49-852E-8B42353B9826}"/>
              </a:ext>
            </a:extLst>
          </p:cNvPr>
          <p:cNvSpPr/>
          <p:nvPr/>
        </p:nvSpPr>
        <p:spPr>
          <a:xfrm>
            <a:off x="10496768" y="3357563"/>
            <a:ext cx="744914" cy="752918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41B2D55E-3CE4-0098-E775-97C58D01C05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89225" y="3554022"/>
            <a:ext cx="360000" cy="360000"/>
          </a:xfrm>
          <a:prstGeom prst="rect">
            <a:avLst/>
          </a:prstGeom>
        </p:spPr>
      </p:pic>
      <p:grpSp>
        <p:nvGrpSpPr>
          <p:cNvPr id="843" name="Group 842">
            <a:extLst>
              <a:ext uri="{FF2B5EF4-FFF2-40B4-BE49-F238E27FC236}">
                <a16:creationId xmlns:a16="http://schemas.microsoft.com/office/drawing/2014/main" id="{16596DEA-4C9B-0438-741C-D7EB98FD1291}"/>
              </a:ext>
            </a:extLst>
          </p:cNvPr>
          <p:cNvGrpSpPr/>
          <p:nvPr/>
        </p:nvGrpSpPr>
        <p:grpSpPr>
          <a:xfrm>
            <a:off x="7832329" y="1679454"/>
            <a:ext cx="744914" cy="752918"/>
            <a:chOff x="7832329" y="1679454"/>
            <a:chExt cx="744914" cy="752918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11FAA358-8CB5-2B57-A201-3A1C4769EF90}"/>
                </a:ext>
              </a:extLst>
            </p:cNvPr>
            <p:cNvSpPr/>
            <p:nvPr/>
          </p:nvSpPr>
          <p:spPr>
            <a:xfrm>
              <a:off x="7832329" y="1679454"/>
              <a:ext cx="744914" cy="752918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842" name="Graphic 841">
              <a:extLst>
                <a:ext uri="{FF2B5EF4-FFF2-40B4-BE49-F238E27FC236}">
                  <a16:creationId xmlns:a16="http://schemas.microsoft.com/office/drawing/2014/main" id="{A80A9B19-E750-F3A4-2BDD-6DAA9CEB21E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024786" y="1875913"/>
              <a:ext cx="360000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1939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4F6A365-B159-5957-C73F-CBC4429BC591}"/>
              </a:ext>
            </a:extLst>
          </p:cNvPr>
          <p:cNvSpPr/>
          <p:nvPr/>
        </p:nvSpPr>
        <p:spPr>
          <a:xfrm>
            <a:off x="5833639" y="3113589"/>
            <a:ext cx="3006424" cy="319513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2F5E998-639A-C9CC-1CC0-B550272116FC}"/>
              </a:ext>
            </a:extLst>
          </p:cNvPr>
          <p:cNvGrpSpPr/>
          <p:nvPr/>
        </p:nvGrpSpPr>
        <p:grpSpPr>
          <a:xfrm>
            <a:off x="3038764" y="776948"/>
            <a:ext cx="6114472" cy="2027190"/>
            <a:chOff x="518898" y="1209942"/>
            <a:chExt cx="6114472" cy="202719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08C28E5-CFCB-C561-07C9-37A01BD9A1D2}"/>
                </a:ext>
              </a:extLst>
            </p:cNvPr>
            <p:cNvSpPr txBox="1"/>
            <p:nvPr/>
          </p:nvSpPr>
          <p:spPr>
            <a:xfrm>
              <a:off x="518898" y="1209942"/>
              <a:ext cx="611447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highlight>
                    <a:srgbClr val="E9EE7C"/>
                  </a:highlight>
                  <a:latin typeface="+mj-lt"/>
                </a:rPr>
                <a:t>Hoja de </a:t>
              </a:r>
              <a:r>
                <a:rPr lang="en-US" sz="4000" dirty="0" err="1">
                  <a:highlight>
                    <a:srgbClr val="E9EE7C"/>
                  </a:highlight>
                  <a:latin typeface="+mj-lt"/>
                </a:rPr>
                <a:t>apoyo</a:t>
              </a:r>
              <a:r>
                <a:rPr lang="en-US" sz="4000" dirty="0">
                  <a:highlight>
                    <a:srgbClr val="E9EE7C"/>
                  </a:highlight>
                  <a:latin typeface="+mj-lt"/>
                </a:rPr>
                <a:t> 3</a:t>
              </a:r>
              <a:r>
                <a:rPr lang="en-US" sz="4000" dirty="0">
                  <a:latin typeface="+mj-lt"/>
                </a:rPr>
                <a:t> : </a:t>
              </a:r>
            </a:p>
            <a:p>
              <a:pPr algn="ctr"/>
              <a:r>
                <a:rPr lang="en-US" sz="4000" dirty="0">
                  <a:latin typeface="+mj-lt"/>
                </a:rPr>
                <a:t>Lorem </a:t>
              </a:r>
              <a:r>
                <a:rPr lang="en-US" sz="4000" dirty="0" err="1">
                  <a:latin typeface="+mj-lt"/>
                </a:rPr>
                <a:t>impsum</a:t>
              </a:r>
              <a:endParaRPr lang="en-ID" sz="4000" dirty="0">
                <a:latin typeface="+mj-lt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836FABF-27DF-62CE-F9FC-8CF37F85AFE9}"/>
                </a:ext>
              </a:extLst>
            </p:cNvPr>
            <p:cNvSpPr txBox="1"/>
            <p:nvPr/>
          </p:nvSpPr>
          <p:spPr>
            <a:xfrm>
              <a:off x="979547" y="2534376"/>
              <a:ext cx="5193174" cy="7027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400" dirty="0"/>
                <a:t>Lorem ipsum dolor sit amet, consectetuer adipiscing elit. Maecenas </a:t>
              </a:r>
              <a:r>
                <a:rPr lang="en-US" sz="1400" dirty="0" err="1"/>
                <a:t>porttitor</a:t>
              </a:r>
              <a:r>
                <a:rPr lang="en-US" sz="1400" dirty="0"/>
                <a:t> </a:t>
              </a:r>
              <a:r>
                <a:rPr lang="en-US" sz="1400" dirty="0" err="1"/>
                <a:t>congue</a:t>
              </a:r>
              <a:endParaRPr lang="en-US" sz="1400" dirty="0"/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B88E40BD-B22A-68F6-964A-2119FA4CC7D6}"/>
              </a:ext>
            </a:extLst>
          </p:cNvPr>
          <p:cNvSpPr/>
          <p:nvPr/>
        </p:nvSpPr>
        <p:spPr>
          <a:xfrm>
            <a:off x="8577243" y="416926"/>
            <a:ext cx="486383" cy="4863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1CCC606-AB40-19CD-CA8B-FD4E24F417A2}"/>
              </a:ext>
            </a:extLst>
          </p:cNvPr>
          <p:cNvSpPr/>
          <p:nvPr/>
        </p:nvSpPr>
        <p:spPr>
          <a:xfrm>
            <a:off x="550863" y="456648"/>
            <a:ext cx="486383" cy="48638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F75096E-3C55-3BB9-811B-BB8657BCD0CA}"/>
              </a:ext>
            </a:extLst>
          </p:cNvPr>
          <p:cNvSpPr/>
          <p:nvPr/>
        </p:nvSpPr>
        <p:spPr>
          <a:xfrm>
            <a:off x="9286301" y="5991686"/>
            <a:ext cx="486383" cy="48638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60554D0-F6E9-FAEB-6356-520D34EC2219}"/>
              </a:ext>
            </a:extLst>
          </p:cNvPr>
          <p:cNvGrpSpPr/>
          <p:nvPr/>
        </p:nvGrpSpPr>
        <p:grpSpPr>
          <a:xfrm>
            <a:off x="6145390" y="3777621"/>
            <a:ext cx="2547197" cy="1867070"/>
            <a:chOff x="6145390" y="3637340"/>
            <a:chExt cx="2547197" cy="1867070"/>
          </a:xfrm>
          <a:solidFill>
            <a:schemeClr val="bg2"/>
          </a:solidFill>
        </p:grpSpPr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7F92AD5C-DFFC-E1C0-358B-27A5165CD76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6238240" y="3637340"/>
              <a:ext cx="360000" cy="36000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98C3CB0-C32F-9887-9463-FBFF864091E0}"/>
                </a:ext>
              </a:extLst>
            </p:cNvPr>
            <p:cNvSpPr txBox="1"/>
            <p:nvPr/>
          </p:nvSpPr>
          <p:spPr>
            <a:xfrm>
              <a:off x="6145390" y="4155323"/>
              <a:ext cx="2547197" cy="13490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400" dirty="0">
                  <a:solidFill>
                    <a:schemeClr val="bg2"/>
                  </a:solidFill>
                </a:rPr>
                <a:t>Lorem ipsum dolor sit amet, consectetuer adipiscing elit. Maecenas porttitor congue massa. </a:t>
              </a:r>
              <a:r>
                <a:rPr lang="en-US" sz="1400" dirty="0" err="1">
                  <a:solidFill>
                    <a:schemeClr val="bg2"/>
                  </a:solidFill>
                </a:rPr>
                <a:t>Fusce</a:t>
              </a:r>
              <a:r>
                <a:rPr lang="en-US" sz="1400" dirty="0">
                  <a:solidFill>
                    <a:schemeClr val="bg2"/>
                  </a:solidFill>
                </a:rPr>
                <a:t> </a:t>
              </a:r>
              <a:r>
                <a:rPr lang="en-US" sz="1400" dirty="0" err="1">
                  <a:solidFill>
                    <a:schemeClr val="bg2"/>
                  </a:solidFill>
                </a:rPr>
                <a:t>posuere</a:t>
              </a:r>
              <a:endParaRPr lang="en-US" sz="1400" dirty="0">
                <a:solidFill>
                  <a:schemeClr val="bg2"/>
                </a:solidFill>
              </a:endParaRPr>
            </a:p>
          </p:txBody>
        </p:sp>
      </p:grp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237297F-E243-359A-98ED-51B34D742E44}"/>
              </a:ext>
            </a:extLst>
          </p:cNvPr>
          <p:cNvSpPr/>
          <p:nvPr/>
        </p:nvSpPr>
        <p:spPr>
          <a:xfrm>
            <a:off x="550862" y="3756047"/>
            <a:ext cx="1119750" cy="1473389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723DBBA-AFAB-A66E-C97E-71DA1FB0D57B}"/>
              </a:ext>
            </a:extLst>
          </p:cNvPr>
          <p:cNvSpPr/>
          <p:nvPr/>
        </p:nvSpPr>
        <p:spPr>
          <a:xfrm>
            <a:off x="1865067" y="3756047"/>
            <a:ext cx="1119750" cy="1473389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BFD4682B-438D-E2EC-81F8-65D28F411A0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44942" y="4580965"/>
            <a:ext cx="360000" cy="360000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FAE9DD96-E6B5-4040-2ECF-F751E25F06E5}"/>
              </a:ext>
            </a:extLst>
          </p:cNvPr>
          <p:cNvGrpSpPr/>
          <p:nvPr/>
        </p:nvGrpSpPr>
        <p:grpSpPr>
          <a:xfrm>
            <a:off x="579608" y="3790710"/>
            <a:ext cx="1062259" cy="1150255"/>
            <a:chOff x="579608" y="4869998"/>
            <a:chExt cx="1062259" cy="1150255"/>
          </a:xfrm>
        </p:grpSpPr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B8B3552A-CD18-0F83-15EE-9905DBFA64A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30737" y="5660253"/>
              <a:ext cx="360000" cy="360000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FF05E4E-001D-A029-AAB8-258AA89B6FE8}"/>
                </a:ext>
              </a:extLst>
            </p:cNvPr>
            <p:cNvSpPr txBox="1"/>
            <p:nvPr/>
          </p:nvSpPr>
          <p:spPr>
            <a:xfrm>
              <a:off x="579608" y="4869998"/>
              <a:ext cx="1062259" cy="6632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dirty="0">
                  <a:solidFill>
                    <a:schemeClr val="bg2"/>
                  </a:solidFill>
                  <a:latin typeface="+mj-lt"/>
                </a:rPr>
                <a:t>35%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DC97D966-3E18-2611-C141-9B079B1EC93D}"/>
              </a:ext>
            </a:extLst>
          </p:cNvPr>
          <p:cNvSpPr txBox="1"/>
          <p:nvPr/>
        </p:nvSpPr>
        <p:spPr>
          <a:xfrm>
            <a:off x="1893813" y="3790710"/>
            <a:ext cx="1062259" cy="6632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chemeClr val="bg2"/>
                </a:solidFill>
                <a:latin typeface="+mj-lt"/>
              </a:rPr>
              <a:t>65%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9EA267C-CE9A-7BF4-21DB-0A159D3B85E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BB772C5-B684-16FD-E20F-1ABE7BE909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0864" y="2034301"/>
            <a:ext cx="5071436" cy="319676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6227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A8B051C-2716-EBE0-1EFE-78172F38217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0BBE7DB-E009-AB7A-8D98-77534206B0A5}"/>
              </a:ext>
            </a:extLst>
          </p:cNvPr>
          <p:cNvSpPr/>
          <p:nvPr/>
        </p:nvSpPr>
        <p:spPr>
          <a:xfrm>
            <a:off x="6294120" y="4495800"/>
            <a:ext cx="5347018" cy="1812925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D9F64BE-6233-6CE8-7B77-00A1C37CD58D}"/>
              </a:ext>
            </a:extLst>
          </p:cNvPr>
          <p:cNvSpPr/>
          <p:nvPr/>
        </p:nvSpPr>
        <p:spPr>
          <a:xfrm>
            <a:off x="6394704" y="3767328"/>
            <a:ext cx="573024" cy="573024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3810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2A0FDB7-AD18-DDDB-1AE3-139CB6D48815}"/>
              </a:ext>
            </a:extLst>
          </p:cNvPr>
          <p:cNvSpPr/>
          <p:nvPr/>
        </p:nvSpPr>
        <p:spPr>
          <a:xfrm>
            <a:off x="7144512" y="3767328"/>
            <a:ext cx="573024" cy="573024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3810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A09BBBC-DA75-4DED-5066-C8FA493C1DD6}"/>
              </a:ext>
            </a:extLst>
          </p:cNvPr>
          <p:cNvSpPr/>
          <p:nvPr/>
        </p:nvSpPr>
        <p:spPr>
          <a:xfrm>
            <a:off x="5593588" y="905192"/>
            <a:ext cx="1374140" cy="47688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D7A953C-4241-0C0E-CFD6-A4065B0134DB}"/>
              </a:ext>
            </a:extLst>
          </p:cNvPr>
          <p:cNvGrpSpPr/>
          <p:nvPr/>
        </p:nvGrpSpPr>
        <p:grpSpPr>
          <a:xfrm>
            <a:off x="983558" y="1653839"/>
            <a:ext cx="5112442" cy="2978143"/>
            <a:chOff x="983558" y="1227765"/>
            <a:chExt cx="5112442" cy="297814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F52984B-1356-3F13-7389-4706F10BDC46}"/>
                </a:ext>
              </a:extLst>
            </p:cNvPr>
            <p:cNvSpPr txBox="1"/>
            <p:nvPr/>
          </p:nvSpPr>
          <p:spPr>
            <a:xfrm>
              <a:off x="983558" y="1227765"/>
              <a:ext cx="511244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4000">
                  <a:latin typeface="+mj-lt"/>
                </a:defRPr>
              </a:lvl1pPr>
            </a:lstStyle>
            <a:p>
              <a:r>
                <a:rPr lang="en-US" dirty="0">
                  <a:highlight>
                    <a:srgbClr val="E9EE7C"/>
                  </a:highlight>
                </a:rPr>
                <a:t>Hoja de </a:t>
              </a:r>
              <a:r>
                <a:rPr lang="en-US" dirty="0" err="1">
                  <a:highlight>
                    <a:srgbClr val="E9EE7C"/>
                  </a:highlight>
                </a:rPr>
                <a:t>apoyo</a:t>
              </a:r>
              <a:endParaRPr lang="en-US" dirty="0">
                <a:highlight>
                  <a:srgbClr val="E9EE7C"/>
                </a:highlight>
              </a:endParaRPr>
            </a:p>
            <a:p>
              <a:r>
                <a:rPr lang="en-ID" dirty="0">
                  <a:highlight>
                    <a:srgbClr val="E9EE7C"/>
                  </a:highlight>
                </a:rPr>
                <a:t>4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6E390EB-EE1F-1EE5-F84E-59741689594E}"/>
                </a:ext>
              </a:extLst>
            </p:cNvPr>
            <p:cNvSpPr txBox="1"/>
            <p:nvPr/>
          </p:nvSpPr>
          <p:spPr>
            <a:xfrm>
              <a:off x="983558" y="2856821"/>
              <a:ext cx="4355551" cy="13490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400" dirty="0"/>
                <a:t>Lorem ipsum dolor sit amet, consectetuer adipiscing elit. Maecenas porttitor congue massa. Fusce posuere, magna sed pulvinar ultricies, purus lectus </a:t>
              </a:r>
              <a:r>
                <a:rPr lang="en-US" sz="1400" dirty="0" err="1"/>
                <a:t>malesuada</a:t>
              </a:r>
              <a:r>
                <a:rPr lang="en-US" sz="1400" dirty="0"/>
                <a:t> libero</a:t>
              </a:r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70A30FDA-3B9B-AAC6-9124-70E5CB6CB8EF}"/>
              </a:ext>
            </a:extLst>
          </p:cNvPr>
          <p:cNvSpPr/>
          <p:nvPr/>
        </p:nvSpPr>
        <p:spPr>
          <a:xfrm>
            <a:off x="9705003" y="229510"/>
            <a:ext cx="486383" cy="4863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78EE3E5-E363-AFF1-C2F3-0495954C39EB}"/>
              </a:ext>
            </a:extLst>
          </p:cNvPr>
          <p:cNvSpPr/>
          <p:nvPr/>
        </p:nvSpPr>
        <p:spPr>
          <a:xfrm>
            <a:off x="550863" y="456648"/>
            <a:ext cx="486383" cy="48638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D7BC11C-DD6D-12C3-3884-3462AB418CD7}"/>
              </a:ext>
            </a:extLst>
          </p:cNvPr>
          <p:cNvSpPr/>
          <p:nvPr/>
        </p:nvSpPr>
        <p:spPr>
          <a:xfrm>
            <a:off x="5041869" y="5991686"/>
            <a:ext cx="486383" cy="48638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8CD0578-D300-AC0F-FAC6-034BFA5932C4}"/>
              </a:ext>
            </a:extLst>
          </p:cNvPr>
          <p:cNvSpPr txBox="1"/>
          <p:nvPr/>
        </p:nvSpPr>
        <p:spPr>
          <a:xfrm>
            <a:off x="5716100" y="916051"/>
            <a:ext cx="1129116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b="1" dirty="0">
                <a:solidFill>
                  <a:schemeClr val="bg2"/>
                </a:solidFill>
              </a:rPr>
              <a:t>Title here</a:t>
            </a: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97E5AC2A-D61B-6093-B6C0-F9B9A2E1695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287024" y="3909840"/>
            <a:ext cx="288000" cy="28800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7B9E2FA8-CC60-5E86-E89D-350260C08C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37216" y="3909840"/>
            <a:ext cx="288000" cy="2880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EB1EB3DD-D5B0-CB52-F69A-0DD1B07B9A96}"/>
              </a:ext>
            </a:extLst>
          </p:cNvPr>
          <p:cNvSpPr txBox="1"/>
          <p:nvPr/>
        </p:nvSpPr>
        <p:spPr>
          <a:xfrm>
            <a:off x="6978939" y="4925209"/>
            <a:ext cx="3977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>
                <a:latin typeface="+mj-lt"/>
              </a:defRPr>
            </a:lvl1pPr>
          </a:lstStyle>
          <a:p>
            <a:r>
              <a:rPr lang="en-US" sz="2800" dirty="0">
                <a:solidFill>
                  <a:schemeClr val="bg2"/>
                </a:solidFill>
              </a:rPr>
              <a:t>Lorem </a:t>
            </a:r>
            <a:r>
              <a:rPr lang="en-US" sz="2800" dirty="0" err="1">
                <a:solidFill>
                  <a:schemeClr val="bg2"/>
                </a:solidFill>
              </a:rPr>
              <a:t>impsum</a:t>
            </a:r>
            <a:endParaRPr lang="en-ID" sz="2800" dirty="0">
              <a:solidFill>
                <a:schemeClr val="bg2"/>
              </a:solidFill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6D71AC7-817F-577D-FEA7-A3AA02D2102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1661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Freeform: Shape 1031">
            <a:extLst>
              <a:ext uri="{FF2B5EF4-FFF2-40B4-BE49-F238E27FC236}">
                <a16:creationId xmlns:a16="http://schemas.microsoft.com/office/drawing/2014/main" id="{BAD40353-4143-5B54-0926-47D3F4BA8E79}"/>
              </a:ext>
            </a:extLst>
          </p:cNvPr>
          <p:cNvSpPr/>
          <p:nvPr/>
        </p:nvSpPr>
        <p:spPr>
          <a:xfrm>
            <a:off x="5653827" y="-23150"/>
            <a:ext cx="6230639" cy="6881149"/>
          </a:xfrm>
          <a:custGeom>
            <a:avLst/>
            <a:gdLst>
              <a:gd name="connsiteX0" fmla="*/ 0 w 6208100"/>
              <a:gd name="connsiteY0" fmla="*/ 0 h 6858000"/>
              <a:gd name="connsiteX1" fmla="*/ 6208100 w 6208100"/>
              <a:gd name="connsiteY1" fmla="*/ 0 h 6858000"/>
              <a:gd name="connsiteX2" fmla="*/ 6208100 w 6208100"/>
              <a:gd name="connsiteY2" fmla="*/ 6858000 h 6858000"/>
              <a:gd name="connsiteX3" fmla="*/ 0 w 6208100"/>
              <a:gd name="connsiteY3" fmla="*/ 6858000 h 6858000"/>
              <a:gd name="connsiteX4" fmla="*/ 1143023 w 6208100"/>
              <a:gd name="connsiteY4" fmla="*/ 5714977 h 6858000"/>
              <a:gd name="connsiteX5" fmla="*/ 1143023 w 6208100"/>
              <a:gd name="connsiteY5" fmla="*/ 1143023 h 6858000"/>
              <a:gd name="connsiteX6" fmla="*/ 0 w 6208100"/>
              <a:gd name="connsiteY6" fmla="*/ 0 h 6858000"/>
              <a:gd name="connsiteX0" fmla="*/ 0 w 6398278"/>
              <a:gd name="connsiteY0" fmla="*/ 0 h 6881149"/>
              <a:gd name="connsiteX1" fmla="*/ 6398278 w 6398278"/>
              <a:gd name="connsiteY1" fmla="*/ 23149 h 6881149"/>
              <a:gd name="connsiteX2" fmla="*/ 6398278 w 6398278"/>
              <a:gd name="connsiteY2" fmla="*/ 6881149 h 6881149"/>
              <a:gd name="connsiteX3" fmla="*/ 190178 w 6398278"/>
              <a:gd name="connsiteY3" fmla="*/ 6881149 h 6881149"/>
              <a:gd name="connsiteX4" fmla="*/ 1333201 w 6398278"/>
              <a:gd name="connsiteY4" fmla="*/ 5738126 h 6881149"/>
              <a:gd name="connsiteX5" fmla="*/ 1333201 w 6398278"/>
              <a:gd name="connsiteY5" fmla="*/ 1166172 h 6881149"/>
              <a:gd name="connsiteX6" fmla="*/ 0 w 6398278"/>
              <a:gd name="connsiteY6" fmla="*/ 0 h 6881149"/>
              <a:gd name="connsiteX0" fmla="*/ 0 w 6398278"/>
              <a:gd name="connsiteY0" fmla="*/ 0 h 6881149"/>
              <a:gd name="connsiteX1" fmla="*/ 6398278 w 6398278"/>
              <a:gd name="connsiteY1" fmla="*/ 23149 h 6881149"/>
              <a:gd name="connsiteX2" fmla="*/ 6398278 w 6398278"/>
              <a:gd name="connsiteY2" fmla="*/ 6881149 h 6881149"/>
              <a:gd name="connsiteX3" fmla="*/ 11886 w 6398278"/>
              <a:gd name="connsiteY3" fmla="*/ 6869575 h 6881149"/>
              <a:gd name="connsiteX4" fmla="*/ 1333201 w 6398278"/>
              <a:gd name="connsiteY4" fmla="*/ 5738126 h 6881149"/>
              <a:gd name="connsiteX5" fmla="*/ 1333201 w 6398278"/>
              <a:gd name="connsiteY5" fmla="*/ 1166172 h 6881149"/>
              <a:gd name="connsiteX6" fmla="*/ 0 w 6398278"/>
              <a:gd name="connsiteY6" fmla="*/ 0 h 6881149"/>
              <a:gd name="connsiteX0" fmla="*/ 0 w 6398278"/>
              <a:gd name="connsiteY0" fmla="*/ 0 h 6881149"/>
              <a:gd name="connsiteX1" fmla="*/ 6398278 w 6398278"/>
              <a:gd name="connsiteY1" fmla="*/ 23149 h 6881149"/>
              <a:gd name="connsiteX2" fmla="*/ 6398278 w 6398278"/>
              <a:gd name="connsiteY2" fmla="*/ 6881149 h 6881149"/>
              <a:gd name="connsiteX3" fmla="*/ 35361 w 6398278"/>
              <a:gd name="connsiteY3" fmla="*/ 6877195 h 6881149"/>
              <a:gd name="connsiteX4" fmla="*/ 1333201 w 6398278"/>
              <a:gd name="connsiteY4" fmla="*/ 5738126 h 6881149"/>
              <a:gd name="connsiteX5" fmla="*/ 1333201 w 6398278"/>
              <a:gd name="connsiteY5" fmla="*/ 1166172 h 6881149"/>
              <a:gd name="connsiteX6" fmla="*/ 0 w 6398278"/>
              <a:gd name="connsiteY6" fmla="*/ 0 h 6881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98278" h="6881149">
                <a:moveTo>
                  <a:pt x="0" y="0"/>
                </a:moveTo>
                <a:lnTo>
                  <a:pt x="6398278" y="23149"/>
                </a:lnTo>
                <a:lnTo>
                  <a:pt x="6398278" y="6881149"/>
                </a:lnTo>
                <a:lnTo>
                  <a:pt x="35361" y="6877195"/>
                </a:lnTo>
                <a:cubicBezTo>
                  <a:pt x="666635" y="6877195"/>
                  <a:pt x="1333201" y="6369400"/>
                  <a:pt x="1333201" y="5738126"/>
                </a:cubicBezTo>
                <a:lnTo>
                  <a:pt x="1333201" y="1166172"/>
                </a:lnTo>
                <a:cubicBezTo>
                  <a:pt x="1333201" y="534898"/>
                  <a:pt x="631274" y="0"/>
                  <a:pt x="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9CA4E6D-F964-2364-6028-76454D80278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64" t="12017" b="16701"/>
          <a:stretch>
            <a:fillRect/>
          </a:stretch>
        </p:blipFill>
        <p:spPr>
          <a:xfrm>
            <a:off x="64479" y="-153025"/>
            <a:ext cx="11641138" cy="6858000"/>
          </a:xfrm>
          <a:custGeom>
            <a:avLst/>
            <a:gdLst>
              <a:gd name="connsiteX0" fmla="*/ 0 w 11641138"/>
              <a:gd name="connsiteY0" fmla="*/ 0 h 6858000"/>
              <a:gd name="connsiteX1" fmla="*/ 11641138 w 11641138"/>
              <a:gd name="connsiteY1" fmla="*/ 0 h 6858000"/>
              <a:gd name="connsiteX2" fmla="*/ 11641138 w 11641138"/>
              <a:gd name="connsiteY2" fmla="*/ 6858000 h 6858000"/>
              <a:gd name="connsiteX3" fmla="*/ 0 w 116411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41138" h="6858000">
                <a:moveTo>
                  <a:pt x="0" y="0"/>
                </a:moveTo>
                <a:lnTo>
                  <a:pt x="11641138" y="0"/>
                </a:lnTo>
                <a:lnTo>
                  <a:pt x="11641138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B525BFE0-513E-9373-86BA-91A197074BF0}"/>
              </a:ext>
            </a:extLst>
          </p:cNvPr>
          <p:cNvSpPr/>
          <p:nvPr/>
        </p:nvSpPr>
        <p:spPr>
          <a:xfrm>
            <a:off x="7642860" y="89842"/>
            <a:ext cx="486383" cy="4863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2734146-DFE6-472A-65D8-3FAC96E2F072}"/>
              </a:ext>
            </a:extLst>
          </p:cNvPr>
          <p:cNvSpPr/>
          <p:nvPr/>
        </p:nvSpPr>
        <p:spPr>
          <a:xfrm>
            <a:off x="1342417" y="985447"/>
            <a:ext cx="486383" cy="48638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4F4D2B0-8D70-4F37-0B60-FB9F9DA2F77F}"/>
              </a:ext>
            </a:extLst>
          </p:cNvPr>
          <p:cNvSpPr/>
          <p:nvPr/>
        </p:nvSpPr>
        <p:spPr>
          <a:xfrm>
            <a:off x="11641138" y="2514827"/>
            <a:ext cx="486383" cy="48638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1033" name="Group 1032">
            <a:extLst>
              <a:ext uri="{FF2B5EF4-FFF2-40B4-BE49-F238E27FC236}">
                <a16:creationId xmlns:a16="http://schemas.microsoft.com/office/drawing/2014/main" id="{3E442B4D-BB1F-C728-9F0B-E9D14662C7CF}"/>
              </a:ext>
            </a:extLst>
          </p:cNvPr>
          <p:cNvGrpSpPr/>
          <p:nvPr/>
        </p:nvGrpSpPr>
        <p:grpSpPr>
          <a:xfrm>
            <a:off x="1771579" y="1662795"/>
            <a:ext cx="4444026" cy="4005958"/>
            <a:chOff x="1771579" y="1746197"/>
            <a:chExt cx="4444026" cy="400595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C6CC6DD-29DA-3FA3-1905-6E4E8DD78138}"/>
                </a:ext>
              </a:extLst>
            </p:cNvPr>
            <p:cNvGrpSpPr/>
            <p:nvPr/>
          </p:nvGrpSpPr>
          <p:grpSpPr>
            <a:xfrm>
              <a:off x="1771579" y="1746197"/>
              <a:ext cx="4444026" cy="2202269"/>
              <a:chOff x="518898" y="1209942"/>
              <a:chExt cx="4444026" cy="2202269"/>
            </a:xfrm>
          </p:grpSpPr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6DA0139-8903-C9F6-2A8C-435012223C54}"/>
                  </a:ext>
                </a:extLst>
              </p:cNvPr>
              <p:cNvSpPr txBox="1"/>
              <p:nvPr/>
            </p:nvSpPr>
            <p:spPr>
              <a:xfrm>
                <a:off x="518898" y="1209942"/>
                <a:ext cx="383056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dirty="0">
                    <a:latin typeface="+mj-lt"/>
                  </a:rPr>
                  <a:t> </a:t>
                </a:r>
                <a:r>
                  <a:rPr lang="en-US" sz="4000" dirty="0">
                    <a:highlight>
                      <a:srgbClr val="E9EE7C"/>
                    </a:highlight>
                    <a:latin typeface="+mj-lt"/>
                  </a:rPr>
                  <a:t>Hoja de </a:t>
                </a:r>
                <a:r>
                  <a:rPr lang="en-US" sz="4000" dirty="0" err="1">
                    <a:highlight>
                      <a:srgbClr val="E9EE7C"/>
                    </a:highlight>
                    <a:latin typeface="+mj-lt"/>
                  </a:rPr>
                  <a:t>apoyo</a:t>
                </a:r>
                <a:r>
                  <a:rPr lang="en-US" sz="4000" dirty="0">
                    <a:highlight>
                      <a:srgbClr val="E9EE7C"/>
                    </a:highlight>
                    <a:latin typeface="+mj-lt"/>
                  </a:rPr>
                  <a:t> 5</a:t>
                </a:r>
                <a:endParaRPr lang="en-ID" sz="4000" dirty="0">
                  <a:highlight>
                    <a:srgbClr val="E9EE7C"/>
                  </a:highlight>
                  <a:latin typeface="+mj-lt"/>
                </a:endParaRP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7995163-BB08-36E0-5F70-887C430D79E3}"/>
                  </a:ext>
                </a:extLst>
              </p:cNvPr>
              <p:cNvSpPr txBox="1"/>
              <p:nvPr/>
            </p:nvSpPr>
            <p:spPr>
              <a:xfrm>
                <a:off x="518898" y="2709455"/>
                <a:ext cx="4444026" cy="7027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1400" dirty="0"/>
                  <a:t>Lorem ipsum dolor sit amet, consectetuer adipiscing elit. Maecenas </a:t>
                </a:r>
                <a:r>
                  <a:rPr lang="en-US" sz="1400" dirty="0" err="1"/>
                  <a:t>porttitor</a:t>
                </a:r>
                <a:r>
                  <a:rPr lang="en-US" sz="1400" dirty="0"/>
                  <a:t> </a:t>
                </a:r>
                <a:r>
                  <a:rPr lang="en-US" sz="1400" dirty="0" err="1"/>
                  <a:t>congue</a:t>
                </a:r>
                <a:endParaRPr lang="en-US" sz="1400" dirty="0"/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59A99155-19C6-C7E8-CB04-A71C7A8CC76C}"/>
                </a:ext>
              </a:extLst>
            </p:cNvPr>
            <p:cNvGrpSpPr/>
            <p:nvPr/>
          </p:nvGrpSpPr>
          <p:grpSpPr>
            <a:xfrm>
              <a:off x="1828800" y="4511201"/>
              <a:ext cx="3163171" cy="1240954"/>
              <a:chOff x="4930605" y="3320735"/>
              <a:chExt cx="2330790" cy="914400"/>
            </a:xfrm>
          </p:grpSpPr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E7272CB9-E1DB-7336-232D-C412B528B25D}"/>
                  </a:ext>
                </a:extLst>
              </p:cNvPr>
              <p:cNvSpPr/>
              <p:nvPr/>
            </p:nvSpPr>
            <p:spPr>
              <a:xfrm>
                <a:off x="4930605" y="3320735"/>
                <a:ext cx="2330790" cy="914400"/>
              </a:xfrm>
              <a:prstGeom prst="roundRect">
                <a:avLst>
                  <a:gd name="adj" fmla="val 50000"/>
                </a:avLst>
              </a:prstGeom>
              <a:solidFill>
                <a:schemeClr val="bg2"/>
              </a:solidFill>
              <a:ln>
                <a:noFill/>
              </a:ln>
              <a:effectLst>
                <a:outerShdw blurRad="381000" sx="102000" sy="102000" algn="ctr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E7FCAA9-8F54-F7DE-D4FD-02DF47EE67A1}"/>
                  </a:ext>
                </a:extLst>
              </p:cNvPr>
              <p:cNvSpPr txBox="1"/>
              <p:nvPr/>
            </p:nvSpPr>
            <p:spPr>
              <a:xfrm>
                <a:off x="5731165" y="3459157"/>
                <a:ext cx="1264209" cy="5518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200" b="1" dirty="0">
                    <a:solidFill>
                      <a:schemeClr val="accent1">
                        <a:lumMod val="25000"/>
                      </a:schemeClr>
                    </a:solidFill>
                  </a:rPr>
                  <a:t>lorem</a:t>
                </a:r>
              </a:p>
            </p:txBody>
          </p:sp>
        </p:grpSp>
      </p:grp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A51C57E-614C-8A15-25AA-59DED68909E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solidFill>
            <a:srgbClr val="643489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8943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06C004C-DE56-5DE9-1617-925402C6285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64" t="12017" b="16701"/>
          <a:stretch>
            <a:fillRect/>
          </a:stretch>
        </p:blipFill>
        <p:spPr>
          <a:xfrm>
            <a:off x="0" y="0"/>
            <a:ext cx="11641138" cy="6858000"/>
          </a:xfrm>
          <a:custGeom>
            <a:avLst/>
            <a:gdLst>
              <a:gd name="connsiteX0" fmla="*/ 0 w 11641138"/>
              <a:gd name="connsiteY0" fmla="*/ 0 h 6858000"/>
              <a:gd name="connsiteX1" fmla="*/ 11641138 w 11641138"/>
              <a:gd name="connsiteY1" fmla="*/ 0 h 6858000"/>
              <a:gd name="connsiteX2" fmla="*/ 11641138 w 11641138"/>
              <a:gd name="connsiteY2" fmla="*/ 6858000 h 6858000"/>
              <a:gd name="connsiteX3" fmla="*/ 0 w 116411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41138" h="6858000">
                <a:moveTo>
                  <a:pt x="0" y="0"/>
                </a:moveTo>
                <a:lnTo>
                  <a:pt x="11641138" y="0"/>
                </a:lnTo>
                <a:lnTo>
                  <a:pt x="11641138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E017CE0-69D2-DCC0-D14A-1E1AA16E6118}"/>
              </a:ext>
            </a:extLst>
          </p:cNvPr>
          <p:cNvSpPr/>
          <p:nvPr/>
        </p:nvSpPr>
        <p:spPr>
          <a:xfrm>
            <a:off x="6736467" y="4252867"/>
            <a:ext cx="1689902" cy="169119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9BDA730-85B1-8B80-2ABE-845D608DC540}"/>
              </a:ext>
            </a:extLst>
          </p:cNvPr>
          <p:cNvSpPr/>
          <p:nvPr/>
        </p:nvSpPr>
        <p:spPr>
          <a:xfrm>
            <a:off x="8866210" y="913940"/>
            <a:ext cx="1967695" cy="19692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03F1694-A5E9-8104-A1FF-4ED610F1D848}"/>
              </a:ext>
            </a:extLst>
          </p:cNvPr>
          <p:cNvSpPr/>
          <p:nvPr/>
        </p:nvSpPr>
        <p:spPr>
          <a:xfrm>
            <a:off x="8865457" y="3016570"/>
            <a:ext cx="1969200" cy="2927491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F2D8E1F-41D2-446B-1ED5-39AC3F502423}"/>
              </a:ext>
            </a:extLst>
          </p:cNvPr>
          <p:cNvGrpSpPr/>
          <p:nvPr/>
        </p:nvGrpSpPr>
        <p:grpSpPr>
          <a:xfrm>
            <a:off x="983558" y="1653839"/>
            <a:ext cx="5112442" cy="2791979"/>
            <a:chOff x="983558" y="1227765"/>
            <a:chExt cx="5112442" cy="279197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E4483D0-6627-0696-2BD2-D779A002531F}"/>
                </a:ext>
              </a:extLst>
            </p:cNvPr>
            <p:cNvSpPr txBox="1"/>
            <p:nvPr/>
          </p:nvSpPr>
          <p:spPr>
            <a:xfrm>
              <a:off x="983558" y="1227765"/>
              <a:ext cx="511244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4000">
                  <a:latin typeface="+mj-lt"/>
                </a:defRPr>
              </a:lvl1pPr>
            </a:lstStyle>
            <a:p>
              <a:r>
                <a:rPr lang="en-US" dirty="0">
                  <a:highlight>
                    <a:srgbClr val="E9EE7C"/>
                  </a:highlight>
                </a:rPr>
                <a:t>Hoja de </a:t>
              </a:r>
              <a:r>
                <a:rPr lang="en-US" dirty="0" err="1">
                  <a:highlight>
                    <a:srgbClr val="E9EE7C"/>
                  </a:highlight>
                </a:rPr>
                <a:t>apoyo</a:t>
              </a:r>
              <a:r>
                <a:rPr lang="en-US" dirty="0"/>
                <a:t> 6</a:t>
              </a:r>
            </a:p>
            <a:p>
              <a:r>
                <a:rPr lang="en-US" dirty="0" err="1"/>
                <a:t>Texto</a:t>
              </a:r>
              <a:r>
                <a:rPr lang="en-US" dirty="0"/>
                <a:t> lorem </a:t>
              </a:r>
              <a:r>
                <a:rPr lang="en-US" dirty="0" err="1"/>
                <a:t>impsum</a:t>
              </a:r>
              <a:endParaRPr lang="en-ID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9E906CB-7BDA-863C-BD98-FECCE7CC8DCF}"/>
                </a:ext>
              </a:extLst>
            </p:cNvPr>
            <p:cNvSpPr txBox="1"/>
            <p:nvPr/>
          </p:nvSpPr>
          <p:spPr>
            <a:xfrm>
              <a:off x="983558" y="2670657"/>
              <a:ext cx="4355551" cy="13490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400" dirty="0"/>
                <a:t>Lorem ipsum dolor sit amet, consectetuer adipiscing elit. Maecenas porttitor congue massa. Fusce posuere, magna sed pulvinar ultricies, purus lectus </a:t>
              </a:r>
              <a:r>
                <a:rPr lang="en-US" sz="1400" dirty="0" err="1"/>
                <a:t>malesuada</a:t>
              </a:r>
              <a:r>
                <a:rPr lang="en-US" sz="1400" dirty="0"/>
                <a:t> libero</a:t>
              </a:r>
            </a:p>
          </p:txBody>
        </p:sp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63834CD0-3526-507A-41DC-048860FA3A23}"/>
              </a:ext>
            </a:extLst>
          </p:cNvPr>
          <p:cNvSpPr/>
          <p:nvPr/>
        </p:nvSpPr>
        <p:spPr>
          <a:xfrm>
            <a:off x="6155987" y="213456"/>
            <a:ext cx="486383" cy="4863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562746D-05A4-CB3D-FED0-E6BC7A62C0D8}"/>
              </a:ext>
            </a:extLst>
          </p:cNvPr>
          <p:cNvSpPr/>
          <p:nvPr/>
        </p:nvSpPr>
        <p:spPr>
          <a:xfrm>
            <a:off x="550863" y="456648"/>
            <a:ext cx="486383" cy="48638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062D74E-5918-E2B2-7443-A452365F091A}"/>
              </a:ext>
            </a:extLst>
          </p:cNvPr>
          <p:cNvSpPr/>
          <p:nvPr/>
        </p:nvSpPr>
        <p:spPr>
          <a:xfrm>
            <a:off x="5041869" y="5991686"/>
            <a:ext cx="486383" cy="48638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5D5D34F3-89E2-67CB-0715-2C0CB6FD598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21418" y="4738464"/>
            <a:ext cx="720000" cy="72000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7CE066AE-798A-7E91-DC4E-92A159E6CA5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90057" y="1538540"/>
            <a:ext cx="720000" cy="720000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689BC964-3985-662B-238A-178774C405B8}"/>
              </a:ext>
            </a:extLst>
          </p:cNvPr>
          <p:cNvGrpSpPr/>
          <p:nvPr/>
        </p:nvGrpSpPr>
        <p:grpSpPr>
          <a:xfrm>
            <a:off x="8964631" y="3588339"/>
            <a:ext cx="1770853" cy="1783952"/>
            <a:chOff x="8964631" y="3535508"/>
            <a:chExt cx="1770853" cy="178395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D858EA9-3B28-559A-270E-02A4CED07BA2}"/>
                </a:ext>
              </a:extLst>
            </p:cNvPr>
            <p:cNvSpPr txBox="1"/>
            <p:nvPr/>
          </p:nvSpPr>
          <p:spPr>
            <a:xfrm>
              <a:off x="8964631" y="4293538"/>
              <a:ext cx="1770853" cy="10259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400" dirty="0">
                  <a:solidFill>
                    <a:schemeClr val="bg2"/>
                  </a:solidFill>
                </a:rPr>
                <a:t>Lorem ipsum dolor</a:t>
              </a:r>
            </a:p>
            <a:p>
              <a:pPr algn="ctr">
                <a:lnSpc>
                  <a:spcPct val="150000"/>
                </a:lnSpc>
              </a:pPr>
              <a:r>
                <a:rPr lang="en-US" sz="1400" dirty="0" err="1">
                  <a:solidFill>
                    <a:schemeClr val="bg2"/>
                  </a:solidFill>
                </a:rPr>
                <a:t>amet</a:t>
              </a:r>
              <a:r>
                <a:rPr lang="en-US" sz="1400" dirty="0">
                  <a:solidFill>
                    <a:schemeClr val="bg2"/>
                  </a:solidFill>
                </a:rPr>
                <a:t>, consectetuer adipiscing elit.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2B05B34-4872-F9D9-8797-DC8E9DE2DE10}"/>
                </a:ext>
              </a:extLst>
            </p:cNvPr>
            <p:cNvSpPr txBox="1"/>
            <p:nvPr/>
          </p:nvSpPr>
          <p:spPr>
            <a:xfrm>
              <a:off x="9038153" y="3535508"/>
              <a:ext cx="1623808" cy="8263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3600" dirty="0">
                  <a:solidFill>
                    <a:schemeClr val="bg2"/>
                  </a:solidFill>
                  <a:latin typeface="+mj-lt"/>
                </a:rPr>
                <a:t>35%</a:t>
              </a: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F14EB2-9D3E-2C88-4D6A-73F405AC99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4870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C18A942C-3B77-41FA-11CE-C851FE7C60C9}"/>
              </a:ext>
            </a:extLst>
          </p:cNvPr>
          <p:cNvSpPr/>
          <p:nvPr/>
        </p:nvSpPr>
        <p:spPr>
          <a:xfrm>
            <a:off x="10798640" y="2942617"/>
            <a:ext cx="486383" cy="4863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B584A1-D47F-ABE8-3350-2EEF088A3E44}"/>
              </a:ext>
            </a:extLst>
          </p:cNvPr>
          <p:cNvSpPr/>
          <p:nvPr/>
        </p:nvSpPr>
        <p:spPr>
          <a:xfrm>
            <a:off x="8907453" y="112822"/>
            <a:ext cx="486383" cy="48638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DEB0AC2-7CF9-88C2-9A44-6F0E78122670}"/>
              </a:ext>
            </a:extLst>
          </p:cNvPr>
          <p:cNvSpPr txBox="1"/>
          <p:nvPr/>
        </p:nvSpPr>
        <p:spPr>
          <a:xfrm>
            <a:off x="2670748" y="1862369"/>
            <a:ext cx="647989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>
                <a:latin typeface="+mj-lt"/>
              </a:defRPr>
            </a:lvl1pPr>
          </a:lstStyle>
          <a:p>
            <a:pPr algn="ctr"/>
            <a:r>
              <a:rPr lang="en-US" sz="166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Gracias</a:t>
            </a:r>
            <a:endParaRPr lang="en-ID" sz="166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5EF6EAAF-B0E5-E1F1-5DB9-3659836CB0FD}"/>
              </a:ext>
            </a:extLst>
          </p:cNvPr>
          <p:cNvSpPr/>
          <p:nvPr/>
        </p:nvSpPr>
        <p:spPr>
          <a:xfrm>
            <a:off x="1" y="5756222"/>
            <a:ext cx="2518348" cy="1101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73576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Marcador de posición de imagen 8">
            <a:extLst>
              <a:ext uri="{FF2B5EF4-FFF2-40B4-BE49-F238E27FC236}">
                <a16:creationId xmlns:a16="http://schemas.microsoft.com/office/drawing/2014/main" id="{C9866FC7-2AC0-90A2-DB47-8DFA8E4D8A9D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4586" y="-34342"/>
            <a:ext cx="12289179" cy="691266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4F0691BD-028E-B2ED-1D4B-1C3AEAB84F4B}"/>
              </a:ext>
            </a:extLst>
          </p:cNvPr>
          <p:cNvSpPr/>
          <p:nvPr/>
        </p:nvSpPr>
        <p:spPr>
          <a:xfrm>
            <a:off x="7889945" y="-20319"/>
            <a:ext cx="2063594" cy="1974469"/>
          </a:xfrm>
          <a:custGeom>
            <a:avLst/>
            <a:gdLst>
              <a:gd name="connsiteX0" fmla="*/ 613482 w 2063594"/>
              <a:gd name="connsiteY0" fmla="*/ 0 h 1974469"/>
              <a:gd name="connsiteX1" fmla="*/ 1450112 w 2063594"/>
              <a:gd name="connsiteY1" fmla="*/ 0 h 1974469"/>
              <a:gd name="connsiteX2" fmla="*/ 1523613 w 2063594"/>
              <a:gd name="connsiteY2" fmla="*/ 35407 h 1974469"/>
              <a:gd name="connsiteX3" fmla="*/ 2063594 w 2063594"/>
              <a:gd name="connsiteY3" fmla="*/ 942672 h 1974469"/>
              <a:gd name="connsiteX4" fmla="*/ 1031797 w 2063594"/>
              <a:gd name="connsiteY4" fmla="*/ 1974469 h 1974469"/>
              <a:gd name="connsiteX5" fmla="*/ 0 w 2063594"/>
              <a:gd name="connsiteY5" fmla="*/ 942672 h 1974469"/>
              <a:gd name="connsiteX6" fmla="*/ 539981 w 2063594"/>
              <a:gd name="connsiteY6" fmla="*/ 35407 h 1974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63594" h="1974469">
                <a:moveTo>
                  <a:pt x="613482" y="0"/>
                </a:moveTo>
                <a:lnTo>
                  <a:pt x="1450112" y="0"/>
                </a:lnTo>
                <a:lnTo>
                  <a:pt x="1523613" y="35407"/>
                </a:lnTo>
                <a:cubicBezTo>
                  <a:pt x="1845250" y="210131"/>
                  <a:pt x="2063594" y="550903"/>
                  <a:pt x="2063594" y="942672"/>
                </a:cubicBezTo>
                <a:cubicBezTo>
                  <a:pt x="2063594" y="1512518"/>
                  <a:pt x="1601643" y="1974469"/>
                  <a:pt x="1031797" y="1974469"/>
                </a:cubicBezTo>
                <a:cubicBezTo>
                  <a:pt x="461951" y="1974469"/>
                  <a:pt x="0" y="1512518"/>
                  <a:pt x="0" y="942672"/>
                </a:cubicBezTo>
                <a:cubicBezTo>
                  <a:pt x="0" y="550903"/>
                  <a:pt x="218344" y="210131"/>
                  <a:pt x="539981" y="35407"/>
                </a:cubicBezTo>
                <a:close/>
              </a:path>
            </a:pathLst>
          </a:custGeom>
          <a:noFill/>
          <a:ln w="381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5AFB251-7434-C8EC-022F-02831FB4DA63}"/>
              </a:ext>
            </a:extLst>
          </p:cNvPr>
          <p:cNvSpPr/>
          <p:nvPr/>
        </p:nvSpPr>
        <p:spPr>
          <a:xfrm>
            <a:off x="4178344" y="-88033"/>
            <a:ext cx="1813605" cy="549275"/>
          </a:xfrm>
          <a:custGeom>
            <a:avLst/>
            <a:gdLst>
              <a:gd name="connsiteX0" fmla="*/ 0 w 1813605"/>
              <a:gd name="connsiteY0" fmla="*/ 0 h 549275"/>
              <a:gd name="connsiteX1" fmla="*/ 1813605 w 1813605"/>
              <a:gd name="connsiteY1" fmla="*/ 0 h 549275"/>
              <a:gd name="connsiteX2" fmla="*/ 1762385 w 1813605"/>
              <a:gd name="connsiteY2" fmla="*/ 94366 h 549275"/>
              <a:gd name="connsiteX3" fmla="*/ 906802 w 1813605"/>
              <a:gd name="connsiteY3" fmla="*/ 549275 h 549275"/>
              <a:gd name="connsiteX4" fmla="*/ 51220 w 1813605"/>
              <a:gd name="connsiteY4" fmla="*/ 94366 h 54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3605" h="549275">
                <a:moveTo>
                  <a:pt x="0" y="0"/>
                </a:moveTo>
                <a:lnTo>
                  <a:pt x="1813605" y="0"/>
                </a:lnTo>
                <a:lnTo>
                  <a:pt x="1762385" y="94366"/>
                </a:lnTo>
                <a:cubicBezTo>
                  <a:pt x="1576963" y="368826"/>
                  <a:pt x="1262956" y="549275"/>
                  <a:pt x="906802" y="549275"/>
                </a:cubicBezTo>
                <a:cubicBezTo>
                  <a:pt x="550649" y="549275"/>
                  <a:pt x="236641" y="368826"/>
                  <a:pt x="51220" y="94366"/>
                </a:cubicBezTo>
                <a:close/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6F410EE-094A-8C63-0E48-DE185E1FBA60}"/>
              </a:ext>
            </a:extLst>
          </p:cNvPr>
          <p:cNvSpPr/>
          <p:nvPr/>
        </p:nvSpPr>
        <p:spPr>
          <a:xfrm>
            <a:off x="7906839" y="1553712"/>
            <a:ext cx="486383" cy="486383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732F9612-3D5E-5A50-0EB2-B8A74E25310E}"/>
              </a:ext>
            </a:extLst>
          </p:cNvPr>
          <p:cNvSpPr/>
          <p:nvPr/>
        </p:nvSpPr>
        <p:spPr>
          <a:xfrm>
            <a:off x="0" y="1556242"/>
            <a:ext cx="334433" cy="486384"/>
          </a:xfrm>
          <a:custGeom>
            <a:avLst/>
            <a:gdLst>
              <a:gd name="connsiteX0" fmla="*/ 91241 w 334433"/>
              <a:gd name="connsiteY0" fmla="*/ 0 h 486384"/>
              <a:gd name="connsiteX1" fmla="*/ 334433 w 334433"/>
              <a:gd name="connsiteY1" fmla="*/ 243192 h 486384"/>
              <a:gd name="connsiteX2" fmla="*/ 91241 w 334433"/>
              <a:gd name="connsiteY2" fmla="*/ 486384 h 486384"/>
              <a:gd name="connsiteX3" fmla="*/ 42230 w 334433"/>
              <a:gd name="connsiteY3" fmla="*/ 481443 h 486384"/>
              <a:gd name="connsiteX4" fmla="*/ 0 w 334433"/>
              <a:gd name="connsiteY4" fmla="*/ 468335 h 486384"/>
              <a:gd name="connsiteX5" fmla="*/ 0 w 334433"/>
              <a:gd name="connsiteY5" fmla="*/ 18050 h 486384"/>
              <a:gd name="connsiteX6" fmla="*/ 42230 w 334433"/>
              <a:gd name="connsiteY6" fmla="*/ 4941 h 486384"/>
              <a:gd name="connsiteX7" fmla="*/ 91241 w 334433"/>
              <a:gd name="connsiteY7" fmla="*/ 0 h 486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4433" h="486384">
                <a:moveTo>
                  <a:pt x="91241" y="0"/>
                </a:moveTo>
                <a:cubicBezTo>
                  <a:pt x="225552" y="0"/>
                  <a:pt x="334433" y="108881"/>
                  <a:pt x="334433" y="243192"/>
                </a:cubicBezTo>
                <a:cubicBezTo>
                  <a:pt x="334433" y="377503"/>
                  <a:pt x="225552" y="486384"/>
                  <a:pt x="91241" y="486384"/>
                </a:cubicBezTo>
                <a:cubicBezTo>
                  <a:pt x="74452" y="486384"/>
                  <a:pt x="58061" y="484683"/>
                  <a:pt x="42230" y="481443"/>
                </a:cubicBezTo>
                <a:lnTo>
                  <a:pt x="0" y="468335"/>
                </a:lnTo>
                <a:lnTo>
                  <a:pt x="0" y="18050"/>
                </a:lnTo>
                <a:lnTo>
                  <a:pt x="42230" y="4941"/>
                </a:lnTo>
                <a:cubicBezTo>
                  <a:pt x="58061" y="1701"/>
                  <a:pt x="74452" y="0"/>
                  <a:pt x="912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B9CE454-73BB-5A0A-68BC-2D6348621A5B}"/>
              </a:ext>
            </a:extLst>
          </p:cNvPr>
          <p:cNvSpPr/>
          <p:nvPr/>
        </p:nvSpPr>
        <p:spPr>
          <a:xfrm>
            <a:off x="10488487" y="5655454"/>
            <a:ext cx="486383" cy="48638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0FA9648-9EF6-FB9A-0D69-0FC1A749045A}"/>
              </a:ext>
            </a:extLst>
          </p:cNvPr>
          <p:cNvSpPr/>
          <p:nvPr/>
        </p:nvSpPr>
        <p:spPr>
          <a:xfrm>
            <a:off x="6529377" y="6210478"/>
            <a:ext cx="1924812" cy="667843"/>
          </a:xfrm>
          <a:custGeom>
            <a:avLst/>
            <a:gdLst>
              <a:gd name="connsiteX0" fmla="*/ 962406 w 1924812"/>
              <a:gd name="connsiteY0" fmla="*/ 0 h 667843"/>
              <a:gd name="connsiteX1" fmla="*/ 1913119 w 1924812"/>
              <a:gd name="connsiteY1" fmla="*/ 630175 h 667843"/>
              <a:gd name="connsiteX2" fmla="*/ 1924812 w 1924812"/>
              <a:gd name="connsiteY2" fmla="*/ 667843 h 667843"/>
              <a:gd name="connsiteX3" fmla="*/ 0 w 1924812"/>
              <a:gd name="connsiteY3" fmla="*/ 667843 h 667843"/>
              <a:gd name="connsiteX4" fmla="*/ 11693 w 1924812"/>
              <a:gd name="connsiteY4" fmla="*/ 630175 h 667843"/>
              <a:gd name="connsiteX5" fmla="*/ 962406 w 1924812"/>
              <a:gd name="connsiteY5" fmla="*/ 0 h 667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24812" h="667843">
                <a:moveTo>
                  <a:pt x="962406" y="0"/>
                </a:moveTo>
                <a:cubicBezTo>
                  <a:pt x="1389791" y="0"/>
                  <a:pt x="1756484" y="259848"/>
                  <a:pt x="1913119" y="630175"/>
                </a:cubicBezTo>
                <a:lnTo>
                  <a:pt x="1924812" y="667843"/>
                </a:lnTo>
                <a:lnTo>
                  <a:pt x="0" y="667843"/>
                </a:lnTo>
                <a:lnTo>
                  <a:pt x="11693" y="630175"/>
                </a:lnTo>
                <a:cubicBezTo>
                  <a:pt x="168328" y="259848"/>
                  <a:pt x="535022" y="0"/>
                  <a:pt x="962406" y="0"/>
                </a:cubicBezTo>
                <a:close/>
              </a:path>
            </a:pathLst>
          </a:custGeom>
          <a:noFill/>
          <a:ln w="381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 dirty="0"/>
          </a:p>
        </p:txBody>
      </p:sp>
      <p:grpSp>
        <p:nvGrpSpPr>
          <p:cNvPr id="3" name="Group 37">
            <a:extLst>
              <a:ext uri="{FF2B5EF4-FFF2-40B4-BE49-F238E27FC236}">
                <a16:creationId xmlns:a16="http://schemas.microsoft.com/office/drawing/2014/main" id="{9FFADD8D-C4D5-3218-37D0-FF9134CE78D2}"/>
              </a:ext>
            </a:extLst>
          </p:cNvPr>
          <p:cNvGrpSpPr/>
          <p:nvPr/>
        </p:nvGrpSpPr>
        <p:grpSpPr>
          <a:xfrm>
            <a:off x="6900627" y="2527080"/>
            <a:ext cx="4635524" cy="1803841"/>
            <a:chOff x="1614805" y="2640836"/>
            <a:chExt cx="4635524" cy="1803841"/>
          </a:xfrm>
        </p:grpSpPr>
        <p:sp>
          <p:nvSpPr>
            <p:cNvPr id="5" name="Rectangle: Rounded Corners 8">
              <a:extLst>
                <a:ext uri="{FF2B5EF4-FFF2-40B4-BE49-F238E27FC236}">
                  <a16:creationId xmlns:a16="http://schemas.microsoft.com/office/drawing/2014/main" id="{7EFF51DC-1C64-3BAA-E0CB-391398916597}"/>
                </a:ext>
              </a:extLst>
            </p:cNvPr>
            <p:cNvSpPr/>
            <p:nvPr/>
          </p:nvSpPr>
          <p:spPr>
            <a:xfrm>
              <a:off x="1614805" y="2640836"/>
              <a:ext cx="4635524" cy="1803841"/>
            </a:xfrm>
            <a:prstGeom prst="roundRect">
              <a:avLst/>
            </a:prstGeom>
            <a:solidFill>
              <a:schemeClr val="bg2">
                <a:alpha val="82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grpSp>
          <p:nvGrpSpPr>
            <p:cNvPr id="6" name="Group 10">
              <a:extLst>
                <a:ext uri="{FF2B5EF4-FFF2-40B4-BE49-F238E27FC236}">
                  <a16:creationId xmlns:a16="http://schemas.microsoft.com/office/drawing/2014/main" id="{F6C32A5F-97CA-8D38-6E8E-AC5A7CB4D445}"/>
                </a:ext>
              </a:extLst>
            </p:cNvPr>
            <p:cNvGrpSpPr/>
            <p:nvPr/>
          </p:nvGrpSpPr>
          <p:grpSpPr>
            <a:xfrm>
              <a:off x="2049521" y="2800527"/>
              <a:ext cx="3766096" cy="1484459"/>
              <a:chOff x="1618741" y="2669248"/>
              <a:chExt cx="3766096" cy="1484459"/>
            </a:xfrm>
          </p:grpSpPr>
          <p:sp>
            <p:nvSpPr>
              <p:cNvPr id="8" name="TextBox 1">
                <a:extLst>
                  <a:ext uri="{FF2B5EF4-FFF2-40B4-BE49-F238E27FC236}">
                    <a16:creationId xmlns:a16="http://schemas.microsoft.com/office/drawing/2014/main" id="{F621769D-2BB4-90A4-98F5-7E29D52C1AEB}"/>
                  </a:ext>
                </a:extLst>
              </p:cNvPr>
              <p:cNvSpPr txBox="1"/>
              <p:nvPr/>
            </p:nvSpPr>
            <p:spPr>
              <a:xfrm>
                <a:off x="1618741" y="2669248"/>
                <a:ext cx="376609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4000" dirty="0">
                    <a:solidFill>
                      <a:schemeClr val="accent1">
                        <a:lumMod val="25000"/>
                      </a:schemeClr>
                    </a:solidFill>
                    <a:latin typeface="+mj-lt"/>
                  </a:rPr>
                  <a:t>Logo Universidad</a:t>
                </a:r>
                <a:endParaRPr lang="en-ID" sz="4000" dirty="0">
                  <a:solidFill>
                    <a:schemeClr val="accent1">
                      <a:lumMod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12" name="TextBox 9">
                <a:extLst>
                  <a:ext uri="{FF2B5EF4-FFF2-40B4-BE49-F238E27FC236}">
                    <a16:creationId xmlns:a16="http://schemas.microsoft.com/office/drawing/2014/main" id="{E37E16A2-7771-2C9B-1E42-1A4899D7920E}"/>
                  </a:ext>
                </a:extLst>
              </p:cNvPr>
              <p:cNvSpPr txBox="1"/>
              <p:nvPr/>
            </p:nvSpPr>
            <p:spPr>
              <a:xfrm>
                <a:off x="2231539" y="3784375"/>
                <a:ext cx="25405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1">
                        <a:lumMod val="25000"/>
                      </a:schemeClr>
                    </a:solidFill>
                  </a:rPr>
                  <a:t>Donde </a:t>
                </a:r>
                <a:r>
                  <a:rPr lang="en-US" dirty="0" err="1">
                    <a:solidFill>
                      <a:schemeClr val="accent1">
                        <a:lumMod val="25000"/>
                      </a:schemeClr>
                    </a:solidFill>
                  </a:rPr>
                  <a:t>realizó</a:t>
                </a:r>
                <a:r>
                  <a:rPr lang="en-US" dirty="0">
                    <a:solidFill>
                      <a:schemeClr val="accent1">
                        <a:lumMod val="25000"/>
                      </a:schemeClr>
                    </a:solidFill>
                  </a:rPr>
                  <a:t> la </a:t>
                </a:r>
                <a:r>
                  <a:rPr lang="en-US" dirty="0" err="1">
                    <a:solidFill>
                      <a:schemeClr val="accent1">
                        <a:lumMod val="25000"/>
                      </a:schemeClr>
                    </a:solidFill>
                  </a:rPr>
                  <a:t>pasantía</a:t>
                </a:r>
                <a:endParaRPr lang="en-ID" dirty="0">
                  <a:solidFill>
                    <a:schemeClr val="accent1">
                      <a:lumMod val="25000"/>
                    </a:schemeClr>
                  </a:solidFill>
                </a:endParaRPr>
              </a:p>
            </p:txBody>
          </p:sp>
        </p:grpSp>
      </p:grpSp>
      <p:grpSp>
        <p:nvGrpSpPr>
          <p:cNvPr id="13" name="Group 37">
            <a:extLst>
              <a:ext uri="{FF2B5EF4-FFF2-40B4-BE49-F238E27FC236}">
                <a16:creationId xmlns:a16="http://schemas.microsoft.com/office/drawing/2014/main" id="{6B42ABEF-AEC4-36DB-6557-9879FE34B720}"/>
              </a:ext>
            </a:extLst>
          </p:cNvPr>
          <p:cNvGrpSpPr/>
          <p:nvPr/>
        </p:nvGrpSpPr>
        <p:grpSpPr>
          <a:xfrm>
            <a:off x="1356425" y="2527080"/>
            <a:ext cx="4635524" cy="1803841"/>
            <a:chOff x="1614805" y="2640836"/>
            <a:chExt cx="4635524" cy="1803841"/>
          </a:xfrm>
        </p:grpSpPr>
        <p:sp>
          <p:nvSpPr>
            <p:cNvPr id="14" name="Rectangle: Rounded Corners 8">
              <a:extLst>
                <a:ext uri="{FF2B5EF4-FFF2-40B4-BE49-F238E27FC236}">
                  <a16:creationId xmlns:a16="http://schemas.microsoft.com/office/drawing/2014/main" id="{78A8F23D-49F6-14A1-A433-EF98003D1DB7}"/>
                </a:ext>
              </a:extLst>
            </p:cNvPr>
            <p:cNvSpPr/>
            <p:nvPr/>
          </p:nvSpPr>
          <p:spPr>
            <a:xfrm>
              <a:off x="1614805" y="2640836"/>
              <a:ext cx="4635524" cy="1803841"/>
            </a:xfrm>
            <a:prstGeom prst="roundRect">
              <a:avLst/>
            </a:prstGeom>
            <a:solidFill>
              <a:schemeClr val="bg2">
                <a:alpha val="82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grpSp>
          <p:nvGrpSpPr>
            <p:cNvPr id="16" name="Group 10">
              <a:extLst>
                <a:ext uri="{FF2B5EF4-FFF2-40B4-BE49-F238E27FC236}">
                  <a16:creationId xmlns:a16="http://schemas.microsoft.com/office/drawing/2014/main" id="{3AA09581-663E-4E77-C023-9056F4255D70}"/>
                </a:ext>
              </a:extLst>
            </p:cNvPr>
            <p:cNvGrpSpPr/>
            <p:nvPr/>
          </p:nvGrpSpPr>
          <p:grpSpPr>
            <a:xfrm>
              <a:off x="2049521" y="2800527"/>
              <a:ext cx="3766096" cy="1484459"/>
              <a:chOff x="1618741" y="2669248"/>
              <a:chExt cx="3766096" cy="1484459"/>
            </a:xfrm>
          </p:grpSpPr>
          <p:sp>
            <p:nvSpPr>
              <p:cNvPr id="18" name="TextBox 1">
                <a:extLst>
                  <a:ext uri="{FF2B5EF4-FFF2-40B4-BE49-F238E27FC236}">
                    <a16:creationId xmlns:a16="http://schemas.microsoft.com/office/drawing/2014/main" id="{C27172C6-FEC5-B559-65B0-9537870877F5}"/>
                  </a:ext>
                </a:extLst>
              </p:cNvPr>
              <p:cNvSpPr txBox="1"/>
              <p:nvPr/>
            </p:nvSpPr>
            <p:spPr>
              <a:xfrm>
                <a:off x="1618741" y="2669248"/>
                <a:ext cx="376609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4000" dirty="0">
                    <a:solidFill>
                      <a:schemeClr val="accent1">
                        <a:lumMod val="25000"/>
                      </a:schemeClr>
                    </a:solidFill>
                    <a:latin typeface="+mj-lt"/>
                  </a:rPr>
                  <a:t>Logo Universidad</a:t>
                </a:r>
                <a:endParaRPr lang="en-ID" sz="4000" dirty="0">
                  <a:solidFill>
                    <a:schemeClr val="accent1">
                      <a:lumMod val="2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19" name="TextBox 9">
                <a:extLst>
                  <a:ext uri="{FF2B5EF4-FFF2-40B4-BE49-F238E27FC236}">
                    <a16:creationId xmlns:a16="http://schemas.microsoft.com/office/drawing/2014/main" id="{7E055C6A-8B11-576E-B7F7-439486A7BFAE}"/>
                  </a:ext>
                </a:extLst>
              </p:cNvPr>
              <p:cNvSpPr txBox="1"/>
              <p:nvPr/>
            </p:nvSpPr>
            <p:spPr>
              <a:xfrm>
                <a:off x="2258253" y="3784375"/>
                <a:ext cx="248709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1">
                        <a:lumMod val="25000"/>
                      </a:schemeClr>
                    </a:solidFill>
                  </a:rPr>
                  <a:t>De </a:t>
                </a:r>
                <a:r>
                  <a:rPr lang="en-US" dirty="0" err="1">
                    <a:solidFill>
                      <a:schemeClr val="accent1">
                        <a:lumMod val="25000"/>
                      </a:schemeClr>
                    </a:solidFill>
                  </a:rPr>
                  <a:t>origen</a:t>
                </a:r>
                <a:r>
                  <a:rPr lang="en-US" dirty="0">
                    <a:solidFill>
                      <a:schemeClr val="accent1">
                        <a:lumMod val="25000"/>
                      </a:schemeClr>
                    </a:solidFill>
                  </a:rPr>
                  <a:t> del </a:t>
                </a:r>
                <a:r>
                  <a:rPr lang="en-US" dirty="0" err="1">
                    <a:solidFill>
                      <a:schemeClr val="accent1">
                        <a:lumMod val="25000"/>
                      </a:schemeClr>
                    </a:solidFill>
                  </a:rPr>
                  <a:t>estudiante</a:t>
                </a:r>
                <a:endParaRPr lang="en-ID" dirty="0">
                  <a:solidFill>
                    <a:schemeClr val="accent1">
                      <a:lumMod val="25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27609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C8ECA22-F2A2-64FD-D7F3-C11671F262DB}"/>
              </a:ext>
            </a:extLst>
          </p:cNvPr>
          <p:cNvSpPr/>
          <p:nvPr/>
        </p:nvSpPr>
        <p:spPr>
          <a:xfrm>
            <a:off x="649656" y="3075074"/>
            <a:ext cx="11152682" cy="3782927"/>
          </a:xfrm>
          <a:custGeom>
            <a:avLst/>
            <a:gdLst>
              <a:gd name="connsiteX0" fmla="*/ 5515332 w 11030664"/>
              <a:gd name="connsiteY0" fmla="*/ 0 h 3436277"/>
              <a:gd name="connsiteX1" fmla="*/ 10917433 w 11030664"/>
              <a:gd name="connsiteY1" fmla="*/ 3215196 h 3436277"/>
              <a:gd name="connsiteX2" fmla="*/ 11030664 w 11030664"/>
              <a:gd name="connsiteY2" fmla="*/ 3436277 h 3436277"/>
              <a:gd name="connsiteX3" fmla="*/ 0 w 11030664"/>
              <a:gd name="connsiteY3" fmla="*/ 3436277 h 3436277"/>
              <a:gd name="connsiteX4" fmla="*/ 113231 w 11030664"/>
              <a:gd name="connsiteY4" fmla="*/ 3215196 h 3436277"/>
              <a:gd name="connsiteX5" fmla="*/ 5515332 w 11030664"/>
              <a:gd name="connsiteY5" fmla="*/ 0 h 343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30664" h="3436277">
                <a:moveTo>
                  <a:pt x="5515332" y="0"/>
                </a:moveTo>
                <a:cubicBezTo>
                  <a:pt x="7848031" y="0"/>
                  <a:pt x="9877080" y="1300081"/>
                  <a:pt x="10917433" y="3215196"/>
                </a:cubicBezTo>
                <a:lnTo>
                  <a:pt x="11030664" y="3436277"/>
                </a:lnTo>
                <a:lnTo>
                  <a:pt x="0" y="3436277"/>
                </a:lnTo>
                <a:lnTo>
                  <a:pt x="113231" y="3215196"/>
                </a:lnTo>
                <a:cubicBezTo>
                  <a:pt x="1153584" y="1300081"/>
                  <a:pt x="3182633" y="0"/>
                  <a:pt x="5515332" y="0"/>
                </a:cubicBezTo>
                <a:close/>
              </a:path>
            </a:pathLst>
          </a:cu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5F85A8DA-2D38-D00B-BADD-1E14E5E08F3F}"/>
              </a:ext>
            </a:extLst>
          </p:cNvPr>
          <p:cNvSpPr/>
          <p:nvPr/>
        </p:nvSpPr>
        <p:spPr>
          <a:xfrm>
            <a:off x="1244570" y="3387768"/>
            <a:ext cx="9962854" cy="3470232"/>
          </a:xfrm>
          <a:custGeom>
            <a:avLst/>
            <a:gdLst>
              <a:gd name="connsiteX0" fmla="*/ 4889307 w 9778614"/>
              <a:gd name="connsiteY0" fmla="*/ 0 h 2961957"/>
              <a:gd name="connsiteX1" fmla="*/ 9740329 w 9778614"/>
              <a:gd name="connsiteY1" fmla="*/ 2887208 h 2961957"/>
              <a:gd name="connsiteX2" fmla="*/ 9778614 w 9778614"/>
              <a:gd name="connsiteY2" fmla="*/ 2961957 h 2961957"/>
              <a:gd name="connsiteX3" fmla="*/ 0 w 9778614"/>
              <a:gd name="connsiteY3" fmla="*/ 2961957 h 2961957"/>
              <a:gd name="connsiteX4" fmla="*/ 38285 w 9778614"/>
              <a:gd name="connsiteY4" fmla="*/ 2887208 h 2961957"/>
              <a:gd name="connsiteX5" fmla="*/ 4889307 w 9778614"/>
              <a:gd name="connsiteY5" fmla="*/ 0 h 2961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78614" h="2961957">
                <a:moveTo>
                  <a:pt x="4889307" y="0"/>
                </a:moveTo>
                <a:cubicBezTo>
                  <a:pt x="6984043" y="0"/>
                  <a:pt x="8806105" y="1167457"/>
                  <a:pt x="9740329" y="2887208"/>
                </a:cubicBezTo>
                <a:lnTo>
                  <a:pt x="9778614" y="2961957"/>
                </a:lnTo>
                <a:lnTo>
                  <a:pt x="0" y="2961957"/>
                </a:lnTo>
                <a:lnTo>
                  <a:pt x="38285" y="2887208"/>
                </a:lnTo>
                <a:cubicBezTo>
                  <a:pt x="972509" y="1167457"/>
                  <a:pt x="2794571" y="0"/>
                  <a:pt x="4889307" y="0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B6381A1C-B443-3E47-C1C9-DFC0513EFC5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781285" y="1928373"/>
            <a:ext cx="5635136" cy="492962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2B1E70-B937-D79C-2073-72F81ADDA178}"/>
              </a:ext>
            </a:extLst>
          </p:cNvPr>
          <p:cNvSpPr txBox="1"/>
          <p:nvPr/>
        </p:nvSpPr>
        <p:spPr>
          <a:xfrm>
            <a:off x="3345107" y="604934"/>
            <a:ext cx="54841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atin typeface="+mj-lt"/>
              </a:rPr>
              <a:t>Título</a:t>
            </a:r>
            <a:r>
              <a:rPr lang="en-US" sz="4000" b="1" dirty="0">
                <a:latin typeface="+mj-lt"/>
              </a:rPr>
              <a:t> del</a:t>
            </a:r>
          </a:p>
          <a:p>
            <a:pPr algn="ctr"/>
            <a:r>
              <a:rPr lang="en-US" sz="4000" b="1" dirty="0">
                <a:latin typeface="+mj-lt"/>
              </a:rPr>
              <a:t> </a:t>
            </a:r>
            <a:r>
              <a:rPr lang="en-US" sz="4000" b="1" dirty="0" err="1">
                <a:highlight>
                  <a:srgbClr val="E9EE7C"/>
                </a:highlight>
                <a:latin typeface="+mj-lt"/>
              </a:rPr>
              <a:t>proyecto</a:t>
            </a:r>
            <a:endParaRPr lang="en-ID" sz="4000" b="1" dirty="0">
              <a:latin typeface="+mj-lt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46AE03E-E5A1-7EB3-C1EB-CF83823D8309}"/>
              </a:ext>
            </a:extLst>
          </p:cNvPr>
          <p:cNvSpPr/>
          <p:nvPr/>
        </p:nvSpPr>
        <p:spPr>
          <a:xfrm>
            <a:off x="8508418" y="3279197"/>
            <a:ext cx="2557547" cy="1650430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3810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4320A59-799C-B25C-2435-3BAD27850027}"/>
              </a:ext>
            </a:extLst>
          </p:cNvPr>
          <p:cNvSpPr/>
          <p:nvPr/>
        </p:nvSpPr>
        <p:spPr>
          <a:xfrm>
            <a:off x="8968574" y="2896353"/>
            <a:ext cx="719847" cy="71984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4F69197-3A58-A03D-2062-C7FF24094CAF}"/>
              </a:ext>
            </a:extLst>
          </p:cNvPr>
          <p:cNvSpPr/>
          <p:nvPr/>
        </p:nvSpPr>
        <p:spPr>
          <a:xfrm>
            <a:off x="10557926" y="1399225"/>
            <a:ext cx="486383" cy="486383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0FC8192-6E18-3CE9-57F4-867388E4700D}"/>
              </a:ext>
            </a:extLst>
          </p:cNvPr>
          <p:cNvSpPr/>
          <p:nvPr/>
        </p:nvSpPr>
        <p:spPr>
          <a:xfrm>
            <a:off x="1126127" y="1620711"/>
            <a:ext cx="486383" cy="48638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130B98F-559C-668F-8404-EC57A79C0F70}"/>
              </a:ext>
            </a:extLst>
          </p:cNvPr>
          <p:cNvGrpSpPr/>
          <p:nvPr/>
        </p:nvGrpSpPr>
        <p:grpSpPr>
          <a:xfrm>
            <a:off x="8489238" y="3646562"/>
            <a:ext cx="2557548" cy="1694952"/>
            <a:chOff x="9275412" y="3329322"/>
            <a:chExt cx="1699523" cy="169495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9354C4D-90A4-16F9-EFAE-654DD3C86853}"/>
                </a:ext>
              </a:extLst>
            </p:cNvPr>
            <p:cNvSpPr txBox="1"/>
            <p:nvPr/>
          </p:nvSpPr>
          <p:spPr>
            <a:xfrm>
              <a:off x="9275412" y="3675187"/>
              <a:ext cx="1699523" cy="13490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400" dirty="0"/>
                <a:t>Lorem ipsum dolor sit amet, consectetuer adipiscing elit.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79CEAEB-D059-BF5D-F4EC-9EF7766C6A16}"/>
                </a:ext>
              </a:extLst>
            </p:cNvPr>
            <p:cNvSpPr txBox="1"/>
            <p:nvPr/>
          </p:nvSpPr>
          <p:spPr>
            <a:xfrm>
              <a:off x="9275412" y="3329322"/>
              <a:ext cx="1699523" cy="3820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400" b="1" dirty="0" err="1"/>
                <a:t>Pasante</a:t>
              </a:r>
              <a:r>
                <a:rPr lang="en-US" sz="1400" b="1" dirty="0"/>
                <a:t> </a:t>
              </a:r>
              <a:r>
                <a:rPr lang="en-US" sz="1400" b="1" dirty="0" err="1"/>
                <a:t>Delfín</a:t>
              </a:r>
              <a:endParaRPr lang="en-US" sz="1400" b="1" dirty="0"/>
            </a:p>
          </p:txBody>
        </p:sp>
      </p:grpSp>
      <p:pic>
        <p:nvPicPr>
          <p:cNvPr id="16" name="Graphic 15">
            <a:extLst>
              <a:ext uri="{FF2B5EF4-FFF2-40B4-BE49-F238E27FC236}">
                <a16:creationId xmlns:a16="http://schemas.microsoft.com/office/drawing/2014/main" id="{C081A487-98DE-EDA5-1F9D-FF018EC6FAE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148497" y="3076276"/>
            <a:ext cx="360000" cy="360000"/>
          </a:xfrm>
          <a:prstGeom prst="rect">
            <a:avLst/>
          </a:prstGeom>
        </p:spPr>
      </p:pic>
      <p:sp>
        <p:nvSpPr>
          <p:cNvPr id="9" name="Rectangle: Rounded Corners 5">
            <a:extLst>
              <a:ext uri="{FF2B5EF4-FFF2-40B4-BE49-F238E27FC236}">
                <a16:creationId xmlns:a16="http://schemas.microsoft.com/office/drawing/2014/main" id="{920976A3-48CB-62B7-0006-12F1D1024F85}"/>
              </a:ext>
            </a:extLst>
          </p:cNvPr>
          <p:cNvSpPr/>
          <p:nvPr/>
        </p:nvSpPr>
        <p:spPr>
          <a:xfrm>
            <a:off x="1224805" y="3279197"/>
            <a:ext cx="2557547" cy="1650430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3810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Oval 6">
            <a:extLst>
              <a:ext uri="{FF2B5EF4-FFF2-40B4-BE49-F238E27FC236}">
                <a16:creationId xmlns:a16="http://schemas.microsoft.com/office/drawing/2014/main" id="{3B68ABC2-AB1A-5C9F-9BB3-62127EB69392}"/>
              </a:ext>
            </a:extLst>
          </p:cNvPr>
          <p:cNvSpPr/>
          <p:nvPr/>
        </p:nvSpPr>
        <p:spPr>
          <a:xfrm>
            <a:off x="1684961" y="2896353"/>
            <a:ext cx="719847" cy="71984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11" name="Group 13">
            <a:extLst>
              <a:ext uri="{FF2B5EF4-FFF2-40B4-BE49-F238E27FC236}">
                <a16:creationId xmlns:a16="http://schemas.microsoft.com/office/drawing/2014/main" id="{57FFFBA3-A79D-5A7C-E17A-8DA57C648B1C}"/>
              </a:ext>
            </a:extLst>
          </p:cNvPr>
          <p:cNvGrpSpPr/>
          <p:nvPr/>
        </p:nvGrpSpPr>
        <p:grpSpPr>
          <a:xfrm>
            <a:off x="1205625" y="3646562"/>
            <a:ext cx="2557548" cy="1694952"/>
            <a:chOff x="9275412" y="3329322"/>
            <a:chExt cx="1699523" cy="1694952"/>
          </a:xfrm>
        </p:grpSpPr>
        <p:sp>
          <p:nvSpPr>
            <p:cNvPr id="15" name="TextBox 4">
              <a:extLst>
                <a:ext uri="{FF2B5EF4-FFF2-40B4-BE49-F238E27FC236}">
                  <a16:creationId xmlns:a16="http://schemas.microsoft.com/office/drawing/2014/main" id="{6C11C8C7-4FC5-C322-00F1-D232AF65B29A}"/>
                </a:ext>
              </a:extLst>
            </p:cNvPr>
            <p:cNvSpPr txBox="1"/>
            <p:nvPr/>
          </p:nvSpPr>
          <p:spPr>
            <a:xfrm>
              <a:off x="9275412" y="3675187"/>
              <a:ext cx="1699523" cy="13490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400" dirty="0"/>
                <a:t>Lorem ipsum dolor sit amet, consectetuer adipiscing elit. </a:t>
              </a:r>
            </a:p>
          </p:txBody>
        </p:sp>
        <p:sp>
          <p:nvSpPr>
            <p:cNvPr id="17" name="TextBox 12">
              <a:extLst>
                <a:ext uri="{FF2B5EF4-FFF2-40B4-BE49-F238E27FC236}">
                  <a16:creationId xmlns:a16="http://schemas.microsoft.com/office/drawing/2014/main" id="{327180B0-0BD9-102E-E996-4B834C96356A}"/>
                </a:ext>
              </a:extLst>
            </p:cNvPr>
            <p:cNvSpPr txBox="1"/>
            <p:nvPr/>
          </p:nvSpPr>
          <p:spPr>
            <a:xfrm>
              <a:off x="9275412" y="3329322"/>
              <a:ext cx="1699523" cy="7052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400" b="1" dirty="0" err="1"/>
                <a:t>Investigador</a:t>
              </a:r>
              <a:r>
                <a:rPr lang="en-US" sz="1400" b="1" dirty="0"/>
                <a:t> Principal</a:t>
              </a:r>
            </a:p>
          </p:txBody>
        </p:sp>
      </p:grpSp>
      <p:pic>
        <p:nvPicPr>
          <p:cNvPr id="21" name="Graphic 15">
            <a:extLst>
              <a:ext uri="{FF2B5EF4-FFF2-40B4-BE49-F238E27FC236}">
                <a16:creationId xmlns:a16="http://schemas.microsoft.com/office/drawing/2014/main" id="{1DCB0D6F-4E8F-8D87-C28B-766D023B2C3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864884" y="3076276"/>
            <a:ext cx="360000" cy="360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2CA0E75-7B7E-A580-C4B7-1C56404E0E46}"/>
              </a:ext>
            </a:extLst>
          </p:cNvPr>
          <p:cNvSpPr txBox="1"/>
          <p:nvPr/>
        </p:nvSpPr>
        <p:spPr>
          <a:xfrm>
            <a:off x="3345107" y="571807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b="1" dirty="0">
                <a:solidFill>
                  <a:schemeClr val="bg1"/>
                </a:solidFill>
              </a:rPr>
              <a:t>NOMBRE DEL ODS AL QUE CONTRIBUYE SU PROYECTO: </a:t>
            </a:r>
          </a:p>
        </p:txBody>
      </p:sp>
    </p:spTree>
    <p:extLst>
      <p:ext uri="{BB962C8B-B14F-4D97-AF65-F5344CB8AC3E}">
        <p14:creationId xmlns:p14="http://schemas.microsoft.com/office/powerpoint/2010/main" val="325750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9D271C5C-1D84-2F4A-EFDC-715590DFB8F8}"/>
              </a:ext>
            </a:extLst>
          </p:cNvPr>
          <p:cNvGrpSpPr/>
          <p:nvPr/>
        </p:nvGrpSpPr>
        <p:grpSpPr>
          <a:xfrm>
            <a:off x="6305033" y="2283648"/>
            <a:ext cx="5319139" cy="2342097"/>
            <a:chOff x="1099127" y="901139"/>
            <a:chExt cx="5319139" cy="2342097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7EC9BCE3-ED77-90EB-3E11-FCDCC157B5BA}"/>
                </a:ext>
              </a:extLst>
            </p:cNvPr>
            <p:cNvSpPr txBox="1"/>
            <p:nvPr/>
          </p:nvSpPr>
          <p:spPr>
            <a:xfrm>
              <a:off x="1099127" y="901139"/>
              <a:ext cx="531913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err="1">
                  <a:highlight>
                    <a:srgbClr val="E9EE7C"/>
                  </a:highlight>
                  <a:latin typeface="+mj-lt"/>
                </a:rPr>
                <a:t>lntroducción</a:t>
              </a:r>
              <a:endParaRPr lang="en-ID" sz="4000" b="1" dirty="0">
                <a:latin typeface="+mj-lt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6E53BC2-29F2-E809-E3A1-A518BCEFDB69}"/>
                </a:ext>
              </a:extLst>
            </p:cNvPr>
            <p:cNvSpPr txBox="1"/>
            <p:nvPr/>
          </p:nvSpPr>
          <p:spPr>
            <a:xfrm>
              <a:off x="1099127" y="1894149"/>
              <a:ext cx="4996873" cy="13490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400" dirty="0"/>
                <a:t>Lorem ipsum dolor sit amet, consectetuer adipiscing elit. Maecenas porttitor congue massa. Fusce posuere, magna sed pulvinar ultricies, purus lectus malesuada libero, sit amet commodo magna eros quis </a:t>
              </a:r>
              <a:r>
                <a:rPr lang="en-US" sz="1400" dirty="0" err="1"/>
                <a:t>urna</a:t>
              </a:r>
              <a:r>
                <a:rPr lang="en-US" sz="1400" dirty="0"/>
                <a:t>. </a:t>
              </a:r>
            </a:p>
          </p:txBody>
        </p:sp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6C6FD46A-B1EA-2BF6-4C8A-7CF7B4F2BFBE}"/>
              </a:ext>
            </a:extLst>
          </p:cNvPr>
          <p:cNvSpPr/>
          <p:nvPr/>
        </p:nvSpPr>
        <p:spPr>
          <a:xfrm>
            <a:off x="8803469" y="350251"/>
            <a:ext cx="486383" cy="4863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D8CFA872-8187-00AD-6D53-EF1F47BFE2A4}"/>
              </a:ext>
            </a:extLst>
          </p:cNvPr>
          <p:cNvSpPr/>
          <p:nvPr/>
        </p:nvSpPr>
        <p:spPr>
          <a:xfrm>
            <a:off x="550863" y="456648"/>
            <a:ext cx="486383" cy="48638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417CB17-3FA0-9DAF-BC6E-6D0098CA4069}"/>
              </a:ext>
            </a:extLst>
          </p:cNvPr>
          <p:cNvSpPr/>
          <p:nvPr/>
        </p:nvSpPr>
        <p:spPr>
          <a:xfrm>
            <a:off x="5533734" y="5793032"/>
            <a:ext cx="486383" cy="48638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3CB6BFD-0E68-EF6D-0CF2-F4F5702FDB0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997DB44-7607-76E5-83AD-DA702B98C5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4A70A810-24E3-94CE-6DFA-EBC62F45EC4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CFDFDCE-7FE9-F513-459D-500DA6181F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FEF0B808-BE62-E267-869E-E795FB71BBE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401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1FDE6C0-3DEE-8F2C-3CCF-F597570ADBEE}"/>
              </a:ext>
            </a:extLst>
          </p:cNvPr>
          <p:cNvSpPr/>
          <p:nvPr/>
        </p:nvSpPr>
        <p:spPr>
          <a:xfrm>
            <a:off x="969554" y="1304629"/>
            <a:ext cx="4921960" cy="4248743"/>
          </a:xfrm>
          <a:prstGeom prst="roundRect">
            <a:avLst/>
          </a:prstGeom>
          <a:solidFill>
            <a:srgbClr val="6434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6FE4126-AFD6-1197-7AA1-0C0D5725F5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6D27C09-89D6-660E-B75F-2FB7BF5504CE}"/>
              </a:ext>
            </a:extLst>
          </p:cNvPr>
          <p:cNvSpPr/>
          <p:nvPr/>
        </p:nvSpPr>
        <p:spPr>
          <a:xfrm>
            <a:off x="819823" y="4890673"/>
            <a:ext cx="3007249" cy="662698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3810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8791D55-F576-D1AE-60DE-FEF47684BE88}"/>
              </a:ext>
            </a:extLst>
          </p:cNvPr>
          <p:cNvGrpSpPr/>
          <p:nvPr/>
        </p:nvGrpSpPr>
        <p:grpSpPr>
          <a:xfrm>
            <a:off x="7112356" y="1830271"/>
            <a:ext cx="4780314" cy="3197458"/>
            <a:chOff x="6198557" y="2232943"/>
            <a:chExt cx="4780314" cy="319745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D510797-7AB6-F7C7-F749-7E706F153CE3}"/>
                </a:ext>
              </a:extLst>
            </p:cNvPr>
            <p:cNvSpPr txBox="1"/>
            <p:nvPr/>
          </p:nvSpPr>
          <p:spPr>
            <a:xfrm>
              <a:off x="6198557" y="2232943"/>
              <a:ext cx="4780314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err="1">
                  <a:latin typeface="+mj-lt"/>
                </a:rPr>
                <a:t>Objetivo</a:t>
              </a:r>
              <a:endParaRPr lang="en-US" sz="4000" b="1" dirty="0">
                <a:latin typeface="+mj-lt"/>
              </a:endParaRPr>
            </a:p>
            <a:p>
              <a:r>
                <a:rPr lang="en-US" sz="4000" b="1" dirty="0">
                  <a:highlight>
                    <a:srgbClr val="E9EE7C"/>
                  </a:highlight>
                  <a:latin typeface="+mj-lt"/>
                </a:rPr>
                <a:t>general</a:t>
              </a:r>
              <a:endParaRPr lang="en-ID" sz="4000" b="1" dirty="0">
                <a:latin typeface="+mj-lt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DECA2E8-7B64-1BED-0D3B-0C534DA24BAD}"/>
                </a:ext>
              </a:extLst>
            </p:cNvPr>
            <p:cNvSpPr txBox="1"/>
            <p:nvPr/>
          </p:nvSpPr>
          <p:spPr>
            <a:xfrm>
              <a:off x="6198557" y="4081314"/>
              <a:ext cx="4355551" cy="13490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400" dirty="0"/>
                <a:t>Lorem ipsum dolor sit amet, consectetuer adipiscing elit. Maecenas porttitor congue massa. Fusce posuere, magna sed pulvinar ultricies, purus lectus </a:t>
              </a:r>
              <a:r>
                <a:rPr lang="en-US" sz="1400" dirty="0" err="1"/>
                <a:t>malesuada</a:t>
              </a:r>
              <a:r>
                <a:rPr lang="en-US" sz="1400" dirty="0"/>
                <a:t> libero</a:t>
              </a:r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E3A31AD1-7D9C-1E40-9782-327FFBCB9765}"/>
              </a:ext>
            </a:extLst>
          </p:cNvPr>
          <p:cNvSpPr/>
          <p:nvPr/>
        </p:nvSpPr>
        <p:spPr>
          <a:xfrm>
            <a:off x="726362" y="-141592"/>
            <a:ext cx="486383" cy="48638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F141ED0-3CFC-6474-708F-EE329053FEB8}"/>
              </a:ext>
            </a:extLst>
          </p:cNvPr>
          <p:cNvSpPr/>
          <p:nvPr/>
        </p:nvSpPr>
        <p:spPr>
          <a:xfrm>
            <a:off x="9901687" y="5438758"/>
            <a:ext cx="486383" cy="48638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5DF4C456-8540-C67D-D341-C8DF20D740C7}"/>
              </a:ext>
            </a:extLst>
          </p:cNvPr>
          <p:cNvSpPr/>
          <p:nvPr/>
        </p:nvSpPr>
        <p:spPr>
          <a:xfrm>
            <a:off x="595835" y="5822342"/>
            <a:ext cx="486383" cy="48638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0CB802D-A70E-7144-BCE6-ED3442FF4449}"/>
              </a:ext>
            </a:extLst>
          </p:cNvPr>
          <p:cNvGrpSpPr/>
          <p:nvPr/>
        </p:nvGrpSpPr>
        <p:grpSpPr>
          <a:xfrm>
            <a:off x="3576020" y="3097556"/>
            <a:ext cx="3007249" cy="1415440"/>
            <a:chOff x="1275716" y="3298960"/>
            <a:chExt cx="3007249" cy="141544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4F3F9423-945C-C10D-453E-99369E720BCF}"/>
                </a:ext>
              </a:extLst>
            </p:cNvPr>
            <p:cNvSpPr/>
            <p:nvPr/>
          </p:nvSpPr>
          <p:spPr>
            <a:xfrm>
              <a:off x="1275716" y="3298960"/>
              <a:ext cx="3007249" cy="1415440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  <a:effectLst>
              <a:outerShdw blurRad="381000" sx="102000" sy="102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DA67768-F41D-7F55-486B-12539955292C}"/>
                </a:ext>
              </a:extLst>
            </p:cNvPr>
            <p:cNvGrpSpPr/>
            <p:nvPr/>
          </p:nvGrpSpPr>
          <p:grpSpPr>
            <a:xfrm>
              <a:off x="1304163" y="3486091"/>
              <a:ext cx="2950355" cy="1041179"/>
              <a:chOff x="1369318" y="3516453"/>
              <a:chExt cx="2950355" cy="1041179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BE57FE1-5BBD-71FB-56CB-E1D52FE6EDBF}"/>
                  </a:ext>
                </a:extLst>
              </p:cNvPr>
              <p:cNvSpPr txBox="1"/>
              <p:nvPr/>
            </p:nvSpPr>
            <p:spPr>
              <a:xfrm>
                <a:off x="1369318" y="3854876"/>
                <a:ext cx="2950355" cy="7027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1400" dirty="0"/>
                  <a:t>Lorem ipsum dolor sit amet, consectetuer adipiscing elit. 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46C4A80-4A8C-3024-7E10-50A824251571}"/>
                  </a:ext>
                </a:extLst>
              </p:cNvPr>
              <p:cNvSpPr txBox="1"/>
              <p:nvPr/>
            </p:nvSpPr>
            <p:spPr>
              <a:xfrm>
                <a:off x="1369318" y="3516453"/>
                <a:ext cx="2950355" cy="379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1400" b="1" dirty="0"/>
                  <a:t>TEXTO</a:t>
                </a:r>
              </a:p>
            </p:txBody>
          </p:sp>
        </p:grp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2B7B629C-65EA-2F91-4F5F-832D54C051F4}"/>
              </a:ext>
            </a:extLst>
          </p:cNvPr>
          <p:cNvSpPr txBox="1"/>
          <p:nvPr/>
        </p:nvSpPr>
        <p:spPr>
          <a:xfrm>
            <a:off x="819823" y="4935892"/>
            <a:ext cx="295035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ID" b="1" dirty="0" err="1"/>
              <a:t>Objetivo</a:t>
            </a:r>
            <a:r>
              <a:rPr lang="en-ID" b="1" dirty="0"/>
              <a:t> 1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79467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92136D8A-AC44-C792-F98B-93BB06F8E5F3}"/>
              </a:ext>
            </a:extLst>
          </p:cNvPr>
          <p:cNvSpPr/>
          <p:nvPr/>
        </p:nvSpPr>
        <p:spPr>
          <a:xfrm>
            <a:off x="478716" y="729131"/>
            <a:ext cx="4572144" cy="4572144"/>
          </a:xfrm>
          <a:custGeom>
            <a:avLst/>
            <a:gdLst>
              <a:gd name="connsiteX0" fmla="*/ 3065282 w 4448218"/>
              <a:gd name="connsiteY0" fmla="*/ 1681 h 4448218"/>
              <a:gd name="connsiteX1" fmla="*/ 3728600 w 4448218"/>
              <a:gd name="connsiteY1" fmla="*/ 467727 h 4448218"/>
              <a:gd name="connsiteX2" fmla="*/ 4424041 w 4448218"/>
              <a:gd name="connsiteY2" fmla="*/ 2937319 h 4448218"/>
              <a:gd name="connsiteX3" fmla="*/ 3980491 w 4448218"/>
              <a:gd name="connsiteY3" fmla="*/ 3728600 h 4448218"/>
              <a:gd name="connsiteX4" fmla="*/ 1510899 w 4448218"/>
              <a:gd name="connsiteY4" fmla="*/ 4424041 h 4448218"/>
              <a:gd name="connsiteX5" fmla="*/ 719618 w 4448218"/>
              <a:gd name="connsiteY5" fmla="*/ 3980491 h 4448218"/>
              <a:gd name="connsiteX6" fmla="*/ 24177 w 4448218"/>
              <a:gd name="connsiteY6" fmla="*/ 1510900 h 4448218"/>
              <a:gd name="connsiteX7" fmla="*/ 467727 w 4448218"/>
              <a:gd name="connsiteY7" fmla="*/ 719618 h 4448218"/>
              <a:gd name="connsiteX8" fmla="*/ 2937319 w 4448218"/>
              <a:gd name="connsiteY8" fmla="*/ 24177 h 4448218"/>
              <a:gd name="connsiteX9" fmla="*/ 3065282 w 4448218"/>
              <a:gd name="connsiteY9" fmla="*/ 1681 h 4448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48218" h="4448218">
                <a:moveTo>
                  <a:pt x="3065282" y="1681"/>
                </a:moveTo>
                <a:cubicBezTo>
                  <a:pt x="3362840" y="-19975"/>
                  <a:pt x="3644580" y="169362"/>
                  <a:pt x="3728600" y="467727"/>
                </a:cubicBezTo>
                <a:lnTo>
                  <a:pt x="4424041" y="2937319"/>
                </a:lnTo>
                <a:cubicBezTo>
                  <a:pt x="4520064" y="3278308"/>
                  <a:pt x="4321480" y="3632577"/>
                  <a:pt x="3980491" y="3728600"/>
                </a:cubicBezTo>
                <a:lnTo>
                  <a:pt x="1510899" y="4424041"/>
                </a:lnTo>
                <a:cubicBezTo>
                  <a:pt x="1169911" y="4520064"/>
                  <a:pt x="815642" y="4321480"/>
                  <a:pt x="719618" y="3980491"/>
                </a:cubicBezTo>
                <a:lnTo>
                  <a:pt x="24177" y="1510900"/>
                </a:lnTo>
                <a:cubicBezTo>
                  <a:pt x="-71846" y="1169911"/>
                  <a:pt x="126739" y="815642"/>
                  <a:pt x="467727" y="719618"/>
                </a:cubicBezTo>
                <a:lnTo>
                  <a:pt x="2937319" y="24177"/>
                </a:lnTo>
                <a:cubicBezTo>
                  <a:pt x="2979942" y="12174"/>
                  <a:pt x="3022774" y="4775"/>
                  <a:pt x="3065282" y="1681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DDE9A8-3987-B262-3CBC-7E061CD9107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0679" y="791094"/>
            <a:ext cx="4448218" cy="4448218"/>
          </a:xfrm>
        </p:spPr>
        <p:txBody>
          <a:bodyPr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1D7D7D4-5033-9891-7832-B5218A1A1A9E}"/>
              </a:ext>
            </a:extLst>
          </p:cNvPr>
          <p:cNvSpPr/>
          <p:nvPr/>
        </p:nvSpPr>
        <p:spPr>
          <a:xfrm>
            <a:off x="8577243" y="416926"/>
            <a:ext cx="486383" cy="4863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85E2DB5-211F-85C8-F84D-03EA2D572443}"/>
              </a:ext>
            </a:extLst>
          </p:cNvPr>
          <p:cNvSpPr/>
          <p:nvPr/>
        </p:nvSpPr>
        <p:spPr>
          <a:xfrm>
            <a:off x="550863" y="456648"/>
            <a:ext cx="486383" cy="48638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6CEC343-0459-CECB-7A40-A4E3A3BAD82F}"/>
              </a:ext>
            </a:extLst>
          </p:cNvPr>
          <p:cNvSpPr/>
          <p:nvPr/>
        </p:nvSpPr>
        <p:spPr>
          <a:xfrm>
            <a:off x="9286301" y="5991686"/>
            <a:ext cx="486383" cy="48638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A499ADE-7339-44E1-C4C6-CD021F33B5EB}"/>
              </a:ext>
            </a:extLst>
          </p:cNvPr>
          <p:cNvSpPr/>
          <p:nvPr/>
        </p:nvSpPr>
        <p:spPr>
          <a:xfrm>
            <a:off x="4899534" y="4292287"/>
            <a:ext cx="767394" cy="76739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FF34351-D1C9-76EB-04ED-1D270ADD3391}"/>
              </a:ext>
            </a:extLst>
          </p:cNvPr>
          <p:cNvSpPr/>
          <p:nvPr/>
        </p:nvSpPr>
        <p:spPr>
          <a:xfrm>
            <a:off x="4381134" y="1618688"/>
            <a:ext cx="1036800" cy="103680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AFC7FBC-40A3-6942-FF0F-5BDE46033C3B}"/>
              </a:ext>
            </a:extLst>
          </p:cNvPr>
          <p:cNvGrpSpPr/>
          <p:nvPr/>
        </p:nvGrpSpPr>
        <p:grpSpPr>
          <a:xfrm>
            <a:off x="6229287" y="1603939"/>
            <a:ext cx="5411851" cy="2400636"/>
            <a:chOff x="6198556" y="2232943"/>
            <a:chExt cx="5411851" cy="240063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EFA63F2-1D75-996B-DE34-EFFC7B853B3C}"/>
                </a:ext>
              </a:extLst>
            </p:cNvPr>
            <p:cNvSpPr txBox="1"/>
            <p:nvPr/>
          </p:nvSpPr>
          <p:spPr>
            <a:xfrm>
              <a:off x="6198556" y="2232943"/>
              <a:ext cx="541185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err="1">
                  <a:latin typeface="+mj-lt"/>
                </a:rPr>
                <a:t>Objetivos</a:t>
              </a:r>
              <a:r>
                <a:rPr lang="en-US" sz="4000" b="1" dirty="0">
                  <a:latin typeface="+mj-lt"/>
                </a:rPr>
                <a:t> </a:t>
              </a:r>
              <a:r>
                <a:rPr lang="en-US" sz="4000" b="1" dirty="0" err="1">
                  <a:highlight>
                    <a:srgbClr val="E9EE7C"/>
                  </a:highlight>
                  <a:latin typeface="+mj-lt"/>
                </a:rPr>
                <a:t>Específicos</a:t>
              </a:r>
              <a:endParaRPr lang="en-ID" sz="4000" b="1" dirty="0">
                <a:latin typeface="Quicksand bold" pitchFamily="2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1AF0AFD-CEFC-0D6E-668B-DC66AA482984}"/>
                </a:ext>
              </a:extLst>
            </p:cNvPr>
            <p:cNvSpPr txBox="1"/>
            <p:nvPr/>
          </p:nvSpPr>
          <p:spPr>
            <a:xfrm>
              <a:off x="6198557" y="3284492"/>
              <a:ext cx="4355551" cy="13490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1400" dirty="0"/>
                <a:t>Lorem ipsum dolor sit amet, consectetuer adipiscing elit. Maecenas porttitor congue massa. </a:t>
              </a: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1400" dirty="0" err="1"/>
                <a:t>Fusce</a:t>
              </a:r>
              <a:r>
                <a:rPr lang="en-US" sz="1400" dirty="0"/>
                <a:t> posuere, magna sed pulvinar </a:t>
              </a:r>
              <a:r>
                <a:rPr lang="en-US" sz="1400" dirty="0" err="1"/>
                <a:t>ultricies</a:t>
              </a:r>
              <a:endParaRPr lang="en-US" sz="1400" dirty="0"/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1400" dirty="0"/>
                <a:t>Purus lectus </a:t>
              </a:r>
              <a:r>
                <a:rPr lang="en-US" sz="1400" dirty="0" err="1"/>
                <a:t>malesuada</a:t>
              </a:r>
              <a:r>
                <a:rPr lang="en-US" sz="1400" dirty="0"/>
                <a:t> libero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974064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2E40CBEE-17C9-57EF-CB66-414938323CF5}"/>
              </a:ext>
            </a:extLst>
          </p:cNvPr>
          <p:cNvGrpSpPr/>
          <p:nvPr/>
        </p:nvGrpSpPr>
        <p:grpSpPr>
          <a:xfrm>
            <a:off x="870209" y="1311546"/>
            <a:ext cx="4966711" cy="3098351"/>
            <a:chOff x="6198557" y="1648160"/>
            <a:chExt cx="4966711" cy="287778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E08AD3F-ACD6-ABB5-E227-31023501E1FE}"/>
                </a:ext>
              </a:extLst>
            </p:cNvPr>
            <p:cNvSpPr txBox="1"/>
            <p:nvPr/>
          </p:nvSpPr>
          <p:spPr>
            <a:xfrm>
              <a:off x="6198557" y="1648160"/>
              <a:ext cx="496671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4000" b="1" dirty="0">
                  <a:highlight>
                    <a:srgbClr val="E9EE7C"/>
                  </a:highlight>
                  <a:latin typeface="+mj-lt"/>
                </a:rPr>
                <a:t>Marco</a:t>
              </a:r>
              <a:r>
                <a:rPr lang="en-ID" sz="4000" b="1" dirty="0">
                  <a:latin typeface="+mj-lt"/>
                </a:rPr>
                <a:t> </a:t>
              </a:r>
            </a:p>
            <a:p>
              <a:r>
                <a:rPr lang="en-ID" sz="4000" b="1" dirty="0" err="1">
                  <a:latin typeface="+mj-lt"/>
                </a:rPr>
                <a:t>Teórico</a:t>
              </a:r>
              <a:endParaRPr lang="en-ID" sz="4000" b="1" dirty="0">
                <a:latin typeface="+mj-lt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A3E8695-81F6-CFE3-A35C-82E1C76E91D7}"/>
                </a:ext>
              </a:extLst>
            </p:cNvPr>
            <p:cNvSpPr txBox="1"/>
            <p:nvPr/>
          </p:nvSpPr>
          <p:spPr>
            <a:xfrm>
              <a:off x="6198557" y="3176855"/>
              <a:ext cx="4355551" cy="13490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400" dirty="0"/>
                <a:t>Lorem ipsum dolor sit amet, consectetuer adipiscing elit. Maecenas porttitor congue massa. Fusce posuere, magna sed pulvinar ultricies, purus lectus </a:t>
              </a:r>
              <a:r>
                <a:rPr lang="en-US" sz="1400" dirty="0" err="1"/>
                <a:t>malesuada</a:t>
              </a:r>
              <a:r>
                <a:rPr lang="en-US" sz="1400" dirty="0"/>
                <a:t> libero</a:t>
              </a:r>
            </a:p>
          </p:txBody>
        </p:sp>
      </p:grp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764E534-D8BA-FA59-C814-1A4655C0027F}"/>
              </a:ext>
            </a:extLst>
          </p:cNvPr>
          <p:cNvSpPr/>
          <p:nvPr/>
        </p:nvSpPr>
        <p:spPr>
          <a:xfrm>
            <a:off x="10313043" y="2710383"/>
            <a:ext cx="1008748" cy="1019588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A4104C4-6C35-F620-C723-00081BA2068B}"/>
              </a:ext>
            </a:extLst>
          </p:cNvPr>
          <p:cNvSpPr/>
          <p:nvPr/>
        </p:nvSpPr>
        <p:spPr>
          <a:xfrm>
            <a:off x="6885186" y="2710383"/>
            <a:ext cx="1008748" cy="1019588"/>
          </a:xfrm>
          <a:prstGeom prst="roundRect">
            <a:avLst/>
          </a:prstGeom>
          <a:solidFill>
            <a:srgbClr val="6434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83D8F26-7D01-27AD-DC40-2154F81B2B3F}"/>
              </a:ext>
            </a:extLst>
          </p:cNvPr>
          <p:cNvSpPr/>
          <p:nvPr/>
        </p:nvSpPr>
        <p:spPr>
          <a:xfrm>
            <a:off x="6885186" y="3819335"/>
            <a:ext cx="1008748" cy="101958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4C56D615-763B-25E6-558B-4AB875F5C422}"/>
              </a:ext>
            </a:extLst>
          </p:cNvPr>
          <p:cNvSpPr/>
          <p:nvPr/>
        </p:nvSpPr>
        <p:spPr>
          <a:xfrm>
            <a:off x="8021255" y="4928287"/>
            <a:ext cx="1008748" cy="1019588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6E28DCB-6ED5-5277-F99F-E952FA25AA42}"/>
              </a:ext>
            </a:extLst>
          </p:cNvPr>
          <p:cNvSpPr/>
          <p:nvPr/>
        </p:nvSpPr>
        <p:spPr>
          <a:xfrm>
            <a:off x="6008807" y="573849"/>
            <a:ext cx="486383" cy="4863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B695F5DF-A6CD-FB75-29A6-C4C2D16C7D5A}"/>
              </a:ext>
            </a:extLst>
          </p:cNvPr>
          <p:cNvSpPr/>
          <p:nvPr/>
        </p:nvSpPr>
        <p:spPr>
          <a:xfrm>
            <a:off x="550863" y="456648"/>
            <a:ext cx="486383" cy="48638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925EE25-CCE0-B70A-7569-73EA3A4BF6C9}"/>
              </a:ext>
            </a:extLst>
          </p:cNvPr>
          <p:cNvSpPr/>
          <p:nvPr/>
        </p:nvSpPr>
        <p:spPr>
          <a:xfrm>
            <a:off x="5611263" y="5871040"/>
            <a:ext cx="486383" cy="48638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0770B9-8988-6BD6-43C8-80D9264C96F9}"/>
              </a:ext>
            </a:extLst>
          </p:cNvPr>
          <p:cNvSpPr/>
          <p:nvPr/>
        </p:nvSpPr>
        <p:spPr>
          <a:xfrm>
            <a:off x="10358763" y="5112220"/>
            <a:ext cx="486383" cy="48638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1AEC62C-BB65-A121-A156-AD2473CD8663}"/>
              </a:ext>
            </a:extLst>
          </p:cNvPr>
          <p:cNvGrpSpPr/>
          <p:nvPr/>
        </p:nvGrpSpPr>
        <p:grpSpPr>
          <a:xfrm>
            <a:off x="8021255" y="3819335"/>
            <a:ext cx="3380934" cy="1019588"/>
            <a:chOff x="7940858" y="3808539"/>
            <a:chExt cx="3380934" cy="1019588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2147887E-D517-3989-0191-F7FB36C3A1C2}"/>
                </a:ext>
              </a:extLst>
            </p:cNvPr>
            <p:cNvSpPr/>
            <p:nvPr/>
          </p:nvSpPr>
          <p:spPr>
            <a:xfrm>
              <a:off x="7981057" y="3808539"/>
              <a:ext cx="3300536" cy="1019588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  <a:effectLst>
              <a:outerShdw blurRad="381000" sx="102000" sy="102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933DB3B-49A5-99FD-F351-2F5FFA9C737D}"/>
                </a:ext>
              </a:extLst>
            </p:cNvPr>
            <p:cNvGrpSpPr/>
            <p:nvPr/>
          </p:nvGrpSpPr>
          <p:grpSpPr>
            <a:xfrm>
              <a:off x="7940858" y="3959326"/>
              <a:ext cx="3380934" cy="718014"/>
              <a:chOff x="7940858" y="3797744"/>
              <a:chExt cx="3380934" cy="718014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D8BBDD6-1E9C-C585-D0FB-7BC7C8807A84}"/>
                  </a:ext>
                </a:extLst>
              </p:cNvPr>
              <p:cNvSpPr txBox="1"/>
              <p:nvPr/>
            </p:nvSpPr>
            <p:spPr>
              <a:xfrm>
                <a:off x="7940858" y="4136167"/>
                <a:ext cx="3380934" cy="379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1400" dirty="0"/>
                  <a:t>Lorem ipsum dolor sit </a:t>
                </a:r>
                <a:r>
                  <a:rPr lang="en-US" sz="1400" dirty="0" err="1"/>
                  <a:t>amet</a:t>
                </a:r>
                <a:endParaRPr lang="en-US" sz="1400" dirty="0"/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C6647AA-5D38-8C0D-9943-DE3A81567C5C}"/>
                  </a:ext>
                </a:extLst>
              </p:cNvPr>
              <p:cNvSpPr txBox="1"/>
              <p:nvPr/>
            </p:nvSpPr>
            <p:spPr>
              <a:xfrm>
                <a:off x="8156147" y="3797744"/>
                <a:ext cx="2950355" cy="379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1400" b="1" dirty="0"/>
                  <a:t>Title here</a:t>
                </a:r>
              </a:p>
            </p:txBody>
          </p:sp>
        </p:grpSp>
      </p:grpSp>
      <p:pic>
        <p:nvPicPr>
          <p:cNvPr id="32" name="Graphic 31">
            <a:extLst>
              <a:ext uri="{FF2B5EF4-FFF2-40B4-BE49-F238E27FC236}">
                <a16:creationId xmlns:a16="http://schemas.microsoft.com/office/drawing/2014/main" id="{14CEAC0A-76E8-581E-31B8-11C3D7E4F02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173560" y="3004177"/>
            <a:ext cx="432000" cy="432000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A8CE3E5F-773E-37B9-A5E0-999FAE20C43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73560" y="4113129"/>
            <a:ext cx="432000" cy="432000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BFA1B16F-F516-8CF0-FE5B-610CDD3F6A7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09629" y="5222081"/>
            <a:ext cx="432000" cy="432000"/>
          </a:xfrm>
          <a:prstGeom prst="rect">
            <a:avLst/>
          </a:prstGeom>
        </p:spPr>
      </p:pic>
      <p:pic>
        <p:nvPicPr>
          <p:cNvPr id="38" name="Graphic 37">
            <a:extLst>
              <a:ext uri="{FF2B5EF4-FFF2-40B4-BE49-F238E27FC236}">
                <a16:creationId xmlns:a16="http://schemas.microsoft.com/office/drawing/2014/main" id="{AB082335-519B-13AD-6F52-D9FBF61E8B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01417" y="3004177"/>
            <a:ext cx="432000" cy="432000"/>
          </a:xfrm>
          <a:prstGeom prst="rect">
            <a:avLst/>
          </a:prstGeom>
        </p:spPr>
      </p:pic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9FFA759D-5FC4-9DC3-F75C-3B3DB3740D1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732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6324845-6B71-BA52-CD92-DE6C98D57FC3}"/>
              </a:ext>
            </a:extLst>
          </p:cNvPr>
          <p:cNvSpPr/>
          <p:nvPr/>
        </p:nvSpPr>
        <p:spPr>
          <a:xfrm>
            <a:off x="6436920" y="2465408"/>
            <a:ext cx="1985060" cy="2280212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3810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634700C-18D3-5B42-11F6-A400B86E8826}"/>
              </a:ext>
            </a:extLst>
          </p:cNvPr>
          <p:cNvGrpSpPr/>
          <p:nvPr/>
        </p:nvGrpSpPr>
        <p:grpSpPr>
          <a:xfrm>
            <a:off x="871959" y="1275466"/>
            <a:ext cx="5881112" cy="2313988"/>
            <a:chOff x="6198556" y="1658918"/>
            <a:chExt cx="5881112" cy="231398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E3A6DD1-58E1-C62E-4CD8-2EF4F283FDCA}"/>
                </a:ext>
              </a:extLst>
            </p:cNvPr>
            <p:cNvSpPr txBox="1"/>
            <p:nvPr/>
          </p:nvSpPr>
          <p:spPr>
            <a:xfrm>
              <a:off x="6198556" y="1658918"/>
              <a:ext cx="588111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4000" b="1" dirty="0" err="1">
                  <a:highlight>
                    <a:srgbClr val="E9EE7C"/>
                  </a:highlight>
                  <a:latin typeface="+mj-lt"/>
                </a:rPr>
                <a:t>Metodología</a:t>
              </a:r>
              <a:endParaRPr lang="en-ID" sz="4000" b="1" dirty="0">
                <a:latin typeface="+mj-lt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4344C09-1D39-1DBE-20B4-33C2F27C66AD}"/>
                </a:ext>
              </a:extLst>
            </p:cNvPr>
            <p:cNvSpPr txBox="1"/>
            <p:nvPr/>
          </p:nvSpPr>
          <p:spPr>
            <a:xfrm>
              <a:off x="6198557" y="2623819"/>
              <a:ext cx="4355551" cy="13490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400" dirty="0"/>
                <a:t>Lorem ipsum dolor sit amet, consectetuer adipiscing elit. Maecenas porttitor congue massa. Fusce posuere, magna sed pulvinar ultricies, purus lectus </a:t>
              </a:r>
              <a:r>
                <a:rPr lang="en-US" sz="1400" dirty="0" err="1"/>
                <a:t>malesuada</a:t>
              </a:r>
              <a:r>
                <a:rPr lang="en-US" sz="1400" dirty="0"/>
                <a:t> libero</a:t>
              </a:r>
            </a:p>
          </p:txBody>
        </p:sp>
      </p:grp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FE3FDC3-1766-3949-9043-BAF19D383B2C}"/>
              </a:ext>
            </a:extLst>
          </p:cNvPr>
          <p:cNvSpPr/>
          <p:nvPr/>
        </p:nvSpPr>
        <p:spPr>
          <a:xfrm>
            <a:off x="7413232" y="1333666"/>
            <a:ext cx="1008748" cy="1019588"/>
          </a:xfrm>
          <a:prstGeom prst="roundRect">
            <a:avLst/>
          </a:prstGeom>
          <a:solidFill>
            <a:srgbClr val="6434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1566FD2-5BCA-0E9C-1462-8AD3EB642353}"/>
              </a:ext>
            </a:extLst>
          </p:cNvPr>
          <p:cNvSpPr/>
          <p:nvPr/>
        </p:nvSpPr>
        <p:spPr>
          <a:xfrm>
            <a:off x="8194105" y="213456"/>
            <a:ext cx="486383" cy="486383"/>
          </a:xfrm>
          <a:prstGeom prst="ellipse">
            <a:avLst/>
          </a:prstGeom>
          <a:solidFill>
            <a:srgbClr val="6434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2EB3B3E-313C-3197-13EC-BFD7314E939F}"/>
              </a:ext>
            </a:extLst>
          </p:cNvPr>
          <p:cNvSpPr/>
          <p:nvPr/>
        </p:nvSpPr>
        <p:spPr>
          <a:xfrm>
            <a:off x="550863" y="456648"/>
            <a:ext cx="486383" cy="48638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67ECB91-2FAB-1A2D-A4CC-FE5E63A74DBD}"/>
              </a:ext>
            </a:extLst>
          </p:cNvPr>
          <p:cNvSpPr/>
          <p:nvPr/>
        </p:nvSpPr>
        <p:spPr>
          <a:xfrm>
            <a:off x="5147025" y="5911070"/>
            <a:ext cx="486383" cy="48638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BF0E65CA-62EF-53CC-13AC-4B981F693DDA}"/>
              </a:ext>
            </a:extLst>
          </p:cNvPr>
          <p:cNvSpPr/>
          <p:nvPr/>
        </p:nvSpPr>
        <p:spPr>
          <a:xfrm>
            <a:off x="10532528" y="5048997"/>
            <a:ext cx="377952" cy="37795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A48E2B6-EDBE-4526-E9FF-27C3607C4942}"/>
              </a:ext>
            </a:extLst>
          </p:cNvPr>
          <p:cNvSpPr txBox="1"/>
          <p:nvPr/>
        </p:nvSpPr>
        <p:spPr>
          <a:xfrm>
            <a:off x="10469672" y="5086818"/>
            <a:ext cx="5036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2"/>
                </a:solidFill>
              </a:rPr>
              <a:t>68%</a:t>
            </a:r>
            <a:endParaRPr lang="en-ID" sz="1200" b="1" dirty="0">
              <a:solidFill>
                <a:schemeClr val="bg2"/>
              </a:solidFill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75496C2-23DA-ECC5-6A5B-9AF13C6C49BF}"/>
              </a:ext>
            </a:extLst>
          </p:cNvPr>
          <p:cNvGrpSpPr/>
          <p:nvPr/>
        </p:nvGrpSpPr>
        <p:grpSpPr>
          <a:xfrm>
            <a:off x="6583943" y="2759112"/>
            <a:ext cx="1691014" cy="1692805"/>
            <a:chOff x="6579368" y="2846758"/>
            <a:chExt cx="1691014" cy="169280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3FE47BC-2E34-24AD-ADB8-9B156785E751}"/>
                </a:ext>
              </a:extLst>
            </p:cNvPr>
            <p:cNvSpPr txBox="1"/>
            <p:nvPr/>
          </p:nvSpPr>
          <p:spPr>
            <a:xfrm>
              <a:off x="6579368" y="3190476"/>
              <a:ext cx="1691014" cy="13490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400" dirty="0"/>
                <a:t>Lorem ipsum dolor sit amet, consectetuer adipiscing elit.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095FA6F-E540-237D-10B2-FEB692943E56}"/>
                </a:ext>
              </a:extLst>
            </p:cNvPr>
            <p:cNvSpPr txBox="1"/>
            <p:nvPr/>
          </p:nvSpPr>
          <p:spPr>
            <a:xfrm>
              <a:off x="6579368" y="2846758"/>
              <a:ext cx="1691014" cy="3795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400" b="1" dirty="0"/>
                <a:t>Title here</a:t>
              </a:r>
            </a:p>
          </p:txBody>
        </p:sp>
      </p:grpSp>
      <p:pic>
        <p:nvPicPr>
          <p:cNvPr id="36" name="Graphic 35">
            <a:extLst>
              <a:ext uri="{FF2B5EF4-FFF2-40B4-BE49-F238E27FC236}">
                <a16:creationId xmlns:a16="http://schemas.microsoft.com/office/drawing/2014/main" id="{CCC4D76B-B74C-161D-4FDA-E7DCE3ADB66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83606" y="1609460"/>
            <a:ext cx="468000" cy="468000"/>
          </a:xfrm>
          <a:prstGeom prst="rect">
            <a:avLst/>
          </a:prstGeo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3049BAF-2E93-F564-9BA1-115D8ED37D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5685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7072591-5DEC-C07F-B7EE-04760BCAB25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D38F157-8763-15D6-441C-D2E5361D52F6}"/>
              </a:ext>
            </a:extLst>
          </p:cNvPr>
          <p:cNvGrpSpPr/>
          <p:nvPr/>
        </p:nvGrpSpPr>
        <p:grpSpPr>
          <a:xfrm>
            <a:off x="870209" y="1311547"/>
            <a:ext cx="4355551" cy="3458944"/>
            <a:chOff x="6198557" y="1648160"/>
            <a:chExt cx="4355551" cy="345894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472CDC2-F20E-F668-7617-F973BF7C0AB0}"/>
                </a:ext>
              </a:extLst>
            </p:cNvPr>
            <p:cNvSpPr txBox="1"/>
            <p:nvPr/>
          </p:nvSpPr>
          <p:spPr>
            <a:xfrm>
              <a:off x="6198557" y="1648160"/>
              <a:ext cx="41184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err="1">
                  <a:latin typeface="+mj-lt"/>
                </a:rPr>
                <a:t>Principales</a:t>
              </a:r>
              <a:endParaRPr lang="en-US" sz="4000" b="1" dirty="0">
                <a:latin typeface="+mj-lt"/>
              </a:endParaRPr>
            </a:p>
            <a:p>
              <a:r>
                <a:rPr lang="en-US" sz="4000" b="1" dirty="0" err="1">
                  <a:highlight>
                    <a:srgbClr val="E9EE7C"/>
                  </a:highlight>
                  <a:latin typeface="+mj-lt"/>
                </a:rPr>
                <a:t>resultados</a:t>
              </a:r>
              <a:r>
                <a:rPr lang="en-US" sz="4000" b="1" dirty="0">
                  <a:highlight>
                    <a:srgbClr val="E9EE7C"/>
                  </a:highlight>
                  <a:latin typeface="+mj-lt"/>
                </a:rPr>
                <a:t> </a:t>
              </a:r>
              <a:r>
                <a:rPr lang="en-US" sz="4000" b="1" dirty="0">
                  <a:latin typeface="+mj-lt"/>
                </a:rPr>
                <a:t> del </a:t>
              </a:r>
            </a:p>
            <a:p>
              <a:r>
                <a:rPr lang="en-US" sz="4000" b="1" dirty="0" err="1">
                  <a:latin typeface="+mj-lt"/>
                </a:rPr>
                <a:t>proyecto</a:t>
              </a:r>
              <a:r>
                <a:rPr lang="en-US" sz="4000" b="1" dirty="0">
                  <a:latin typeface="+mj-lt"/>
                </a:rPr>
                <a:t>:</a:t>
              </a:r>
              <a:endParaRPr lang="en-ID" sz="4000" b="1" dirty="0">
                <a:latin typeface="+mj-lt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16DC2A8-55C3-604E-A141-E3E43EE90172}"/>
                </a:ext>
              </a:extLst>
            </p:cNvPr>
            <p:cNvSpPr txBox="1"/>
            <p:nvPr/>
          </p:nvSpPr>
          <p:spPr>
            <a:xfrm>
              <a:off x="6198557" y="3758017"/>
              <a:ext cx="4355551" cy="13490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400" dirty="0"/>
                <a:t>Lorem ipsum dolor sit amet, consectetuer adipiscing elit. Maecenas porttitor congue massa. Fusce posuere, magna sed pulvinar ultricies, purus lectus </a:t>
              </a:r>
              <a:r>
                <a:rPr lang="en-US" sz="1400" dirty="0" err="1"/>
                <a:t>malesuada</a:t>
              </a:r>
              <a:r>
                <a:rPr lang="en-US" sz="1400" dirty="0"/>
                <a:t> libero</a:t>
              </a:r>
            </a:p>
          </p:txBody>
        </p:sp>
      </p:grp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35722E9-C92E-14CD-7752-9BE940418F2E}"/>
              </a:ext>
            </a:extLst>
          </p:cNvPr>
          <p:cNvSpPr/>
          <p:nvPr/>
        </p:nvSpPr>
        <p:spPr>
          <a:xfrm>
            <a:off x="8851137" y="3755955"/>
            <a:ext cx="1985060" cy="2280212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3810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78FB9CA-8E46-979C-55D0-C46DC7094F0A}"/>
              </a:ext>
            </a:extLst>
          </p:cNvPr>
          <p:cNvSpPr/>
          <p:nvPr/>
        </p:nvSpPr>
        <p:spPr>
          <a:xfrm>
            <a:off x="4383313" y="445490"/>
            <a:ext cx="486383" cy="48638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D69B1133-EFBE-B30C-6B51-38D8E1E9807A}"/>
              </a:ext>
            </a:extLst>
          </p:cNvPr>
          <p:cNvSpPr/>
          <p:nvPr/>
        </p:nvSpPr>
        <p:spPr>
          <a:xfrm>
            <a:off x="550863" y="456648"/>
            <a:ext cx="486383" cy="48638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F2B54D71-407B-DF51-7CA0-2DB250127563}"/>
              </a:ext>
            </a:extLst>
          </p:cNvPr>
          <p:cNvSpPr/>
          <p:nvPr/>
        </p:nvSpPr>
        <p:spPr>
          <a:xfrm>
            <a:off x="5609617" y="6036167"/>
            <a:ext cx="486383" cy="48638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7E33259-F2CC-4FF1-E2D3-7AC154A0AD51}"/>
              </a:ext>
            </a:extLst>
          </p:cNvPr>
          <p:cNvGrpSpPr/>
          <p:nvPr/>
        </p:nvGrpSpPr>
        <p:grpSpPr>
          <a:xfrm>
            <a:off x="9116703" y="4025788"/>
            <a:ext cx="1651073" cy="1740546"/>
            <a:chOff x="9116703" y="4084162"/>
            <a:chExt cx="1651073" cy="174054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65A29FF-3566-426B-3EFD-8869D0E6C921}"/>
                </a:ext>
              </a:extLst>
            </p:cNvPr>
            <p:cNvSpPr txBox="1"/>
            <p:nvPr/>
          </p:nvSpPr>
          <p:spPr>
            <a:xfrm>
              <a:off x="9116703" y="4475621"/>
              <a:ext cx="1651073" cy="13490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400" dirty="0"/>
                <a:t>Lorem ipsum dolor sit amet, consectetuer adipiscing elit. </a:t>
              </a:r>
            </a:p>
          </p:txBody>
        </p:sp>
        <p:pic>
          <p:nvPicPr>
            <p:cNvPr id="29" name="Graphic 28">
              <a:extLst>
                <a:ext uri="{FF2B5EF4-FFF2-40B4-BE49-F238E27FC236}">
                  <a16:creationId xmlns:a16="http://schemas.microsoft.com/office/drawing/2014/main" id="{04192DC5-D963-7249-6945-FD2CD991531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9219146" y="4084162"/>
              <a:ext cx="360000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65397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ado 8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F29D00"/>
      </a:accent1>
      <a:accent2>
        <a:srgbClr val="0EA4D8"/>
      </a:accent2>
      <a:accent3>
        <a:srgbClr val="E9EE7C"/>
      </a:accent3>
      <a:accent4>
        <a:srgbClr val="D90070"/>
      </a:accent4>
      <a:accent5>
        <a:srgbClr val="5B9BD5"/>
      </a:accent5>
      <a:accent6>
        <a:srgbClr val="4D762D"/>
      </a:accent6>
      <a:hlink>
        <a:srgbClr val="0563C1"/>
      </a:hlink>
      <a:folHlink>
        <a:srgbClr val="954F72"/>
      </a:folHlink>
    </a:clrScheme>
    <a:fontScheme name="Custom 6">
      <a:majorFont>
        <a:latin typeface="Quicksand bold"/>
        <a:ea typeface=""/>
        <a:cs typeface=""/>
      </a:majorFont>
      <a:minorFont>
        <a:latin typeface="Albert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87af2b8-54dc-420f-bb40-c37446c876a6">
      <Terms xmlns="http://schemas.microsoft.com/office/infopath/2007/PartnerControls"/>
    </lcf76f155ced4ddcb4097134ff3c332f>
    <TaxCatchAll xmlns="a760744e-253d-4c25-89d8-ba9a97a3a19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7DD1E552227494697BD75CFC7DB8D9B" ma:contentTypeVersion="16" ma:contentTypeDescription="Crear nuevo documento." ma:contentTypeScope="" ma:versionID="363dbdd896e7dc2f88563f2611416133">
  <xsd:schema xmlns:xsd="http://www.w3.org/2001/XMLSchema" xmlns:xs="http://www.w3.org/2001/XMLSchema" xmlns:p="http://schemas.microsoft.com/office/2006/metadata/properties" xmlns:ns2="a760744e-253d-4c25-89d8-ba9a97a3a195" xmlns:ns3="a87af2b8-54dc-420f-bb40-c37446c876a6" targetNamespace="http://schemas.microsoft.com/office/2006/metadata/properties" ma:root="true" ma:fieldsID="138f809d20ab17cef5812d515c9800fb" ns2:_="" ns3:_="">
    <xsd:import namespace="a760744e-253d-4c25-89d8-ba9a97a3a195"/>
    <xsd:import namespace="a87af2b8-54dc-420f-bb40-c37446c876a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0744e-253d-4c25-89d8-ba9a97a3a19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564fd235-a642-45d1-acfe-4c8f7723583a}" ma:internalName="TaxCatchAll" ma:showField="CatchAllData" ma:web="a760744e-253d-4c25-89d8-ba9a97a3a19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7af2b8-54dc-420f-bb40-c37446c876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41f8c17c-046e-4332-a5d4-b0ad95073bc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65FB25D-32A8-47C0-A7D8-BA435E125685}">
  <ds:schemaRefs>
    <ds:schemaRef ds:uri="http://schemas.openxmlformats.org/package/2006/metadata/core-properties"/>
    <ds:schemaRef ds:uri="http://purl.org/dc/terms/"/>
    <ds:schemaRef ds:uri="http://www.w3.org/XML/1998/namespace"/>
    <ds:schemaRef ds:uri="http://purl.org/dc/elements/1.1/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940e8b24-c1cc-4989-a41d-98f6963c9cb6"/>
    <ds:schemaRef ds:uri="a87af2b8-54dc-420f-bb40-c37446c876a6"/>
    <ds:schemaRef ds:uri="a760744e-253d-4c25-89d8-ba9a97a3a195"/>
  </ds:schemaRefs>
</ds:datastoreItem>
</file>

<file path=customXml/itemProps2.xml><?xml version="1.0" encoding="utf-8"?>
<ds:datastoreItem xmlns:ds="http://schemas.openxmlformats.org/officeDocument/2006/customXml" ds:itemID="{67721476-0372-4D93-99F7-79BEB50027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60744e-253d-4c25-89d8-ba9a97a3a195"/>
    <ds:schemaRef ds:uri="a87af2b8-54dc-420f-bb40-c37446c876a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14018F4-2A7B-4DEC-B722-0D472A33A9B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1340</TotalTime>
  <Words>576</Words>
  <Application>Microsoft Macintosh PowerPoint</Application>
  <PresentationFormat>Widescreen</PresentationFormat>
  <Paragraphs>84</Paragraphs>
  <Slides>19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Albert Sans</vt:lpstr>
      <vt:lpstr>Google Sans</vt:lpstr>
      <vt:lpstr>Quicksand bold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studiocreava@gmail.com</dc:creator>
  <cp:keywords/>
  <dc:description/>
  <cp:lastModifiedBy>Juan D. Correa</cp:lastModifiedBy>
  <cp:revision>51</cp:revision>
  <dcterms:created xsi:type="dcterms:W3CDTF">2024-06-11T08:31:11Z</dcterms:created>
  <dcterms:modified xsi:type="dcterms:W3CDTF">2026-07-02T18:03:42Z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0x01010037DD1E552227494697BD75CFC7DB8D9B</vt:lpwstr>
  </property>
  <property fmtid="{D5CDD505-2E9C-101B-9397-08002B2CF9AE}" pid="3" name="MediaServiceImageTags">
    <vt:lpwstr/>
  </property>
</Properties>
</file>